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1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0820-DCBD-454A-A67B-727C80E63114}" type="datetimeFigureOut">
              <a:rPr lang="en-US" smtClean="0"/>
              <a:t>4/29/12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5BB7-A3D8-6C49-8EE7-2F6BFD7E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5BB7-A3D8-6C49-8EE7-2F6BFD7EE8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5BB7-A3D8-6C49-8EE7-2F6BFD7EE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4/29/12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Journey in Handling Evergreen’s Network Needs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&amp; Back Again</a:t>
            </a:r>
            <a:endParaRPr lang="en-US" dirty="0"/>
          </a:p>
        </p:txBody>
      </p:sp>
      <p:pic>
        <p:nvPicPr>
          <p:cNvPr id="4" name="Picture 3" descr="EIC2012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77" y="4528783"/>
            <a:ext cx="2952226" cy="21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8002"/>
            <a:ext cx="8229600" cy="14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CONNECTIONS</a:t>
            </a:r>
            <a:endParaRPr lang="en-US" sz="7200" dirty="0"/>
          </a:p>
        </p:txBody>
      </p:sp>
      <p:pic>
        <p:nvPicPr>
          <p:cNvPr id="3" name="Picture 2" descr="seti arra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" y="1884162"/>
            <a:ext cx="8161215" cy="4227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60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8002"/>
            <a:ext cx="8229600" cy="14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CONNECTIONS</a:t>
            </a:r>
            <a:endParaRPr lang="en-US" sz="7200" dirty="0"/>
          </a:p>
        </p:txBody>
      </p:sp>
      <p:pic>
        <p:nvPicPr>
          <p:cNvPr id="3" name="Picture 2" descr="seti arra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5" y="1884162"/>
            <a:ext cx="8161215" cy="4227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1573" y="-321004"/>
            <a:ext cx="547366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0" dirty="0" smtClean="0">
                <a:solidFill>
                  <a:srgbClr val="FF0000"/>
                </a:solidFill>
              </a:rPr>
              <a:t>X</a:t>
            </a:r>
            <a:endParaRPr lang="en-US" sz="5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1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8002"/>
            <a:ext cx="8229600" cy="14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SECURITY</a:t>
            </a:r>
            <a:endParaRPr lang="en-US" sz="7200" dirty="0"/>
          </a:p>
        </p:txBody>
      </p:sp>
      <p:pic>
        <p:nvPicPr>
          <p:cNvPr id="4" name="Picture 3" descr="lock and 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8" y="1593717"/>
            <a:ext cx="6771654" cy="49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8002"/>
            <a:ext cx="8229600" cy="14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IN PLAIN TEXT</a:t>
            </a:r>
            <a:endParaRPr lang="en-US" sz="7200" dirty="0"/>
          </a:p>
        </p:txBody>
      </p:sp>
      <p:pic>
        <p:nvPicPr>
          <p:cNvPr id="3" name="Picture 2" descr="people t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55" y="1752834"/>
            <a:ext cx="5629283" cy="4221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444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 du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3511"/>
            <a:ext cx="9402002" cy="5297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Galen Charlton, Equinox Software </a:t>
            </a:r>
          </a:p>
          <a:p>
            <a:endParaRPr lang="en-US" dirty="0" smtClean="0"/>
          </a:p>
          <a:p>
            <a:r>
              <a:rPr lang="en-US" dirty="0"/>
              <a:t>Genevieve </a:t>
            </a:r>
            <a:r>
              <a:rPr lang="en-US" dirty="0" smtClean="0"/>
              <a:t>Francis, </a:t>
            </a:r>
            <a:r>
              <a:rPr lang="en-US" dirty="0" err="1" smtClean="0"/>
              <a:t>Bibliomation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Rogan Hamby,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 LENDS</a:t>
            </a:r>
          </a:p>
          <a:p>
            <a:endParaRPr lang="en-US" dirty="0" smtClean="0"/>
          </a:p>
          <a:p>
            <a:r>
              <a:rPr lang="en-US" dirty="0" smtClean="0"/>
              <a:t>Chris Sharp, </a:t>
            </a:r>
            <a:br>
              <a:rPr lang="en-US" dirty="0" smtClean="0"/>
            </a:br>
            <a:r>
              <a:rPr lang="en-US" dirty="0" smtClean="0"/>
              <a:t>GA PINES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Adventurers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228" b="14875"/>
          <a:stretch/>
        </p:blipFill>
        <p:spPr>
          <a:xfrm>
            <a:off x="3727925" y="4219256"/>
            <a:ext cx="4662277" cy="1993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910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945" y="472078"/>
            <a:ext cx="3509439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“The Hobbit” were a networking parable the dwarves and Bilbo would have been packets.  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Maybe Gandalf was the network admin.  Long beard.  Suspenders under his robe.  Obviously a *NIX admin.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47" y="417460"/>
            <a:ext cx="3499114" cy="5129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114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One Token Ring</a:t>
            </a:r>
            <a:endParaRPr lang="en-US" dirty="0"/>
          </a:p>
        </p:txBody>
      </p:sp>
      <p:pic>
        <p:nvPicPr>
          <p:cNvPr id="2" name="Picture 1" descr="token 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50" y="1350831"/>
            <a:ext cx="6223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8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That Was A Networking Joke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49" y="1737663"/>
            <a:ext cx="6027818" cy="452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6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OK, Enough Ice Breaking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09" y="1611237"/>
            <a:ext cx="6536739" cy="4669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74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" y="355018"/>
            <a:ext cx="7910039" cy="5932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917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8002"/>
            <a:ext cx="8229600" cy="14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B A N D W I D T H</a:t>
            </a:r>
            <a:endParaRPr lang="en-US" sz="7200" dirty="0"/>
          </a:p>
        </p:txBody>
      </p:sp>
      <p:pic>
        <p:nvPicPr>
          <p:cNvPr id="5" name="Picture 4" descr="pipeli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0"/>
          <a:stretch/>
        </p:blipFill>
        <p:spPr>
          <a:xfrm>
            <a:off x="739612" y="1752834"/>
            <a:ext cx="7556447" cy="4554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61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8002"/>
            <a:ext cx="8229600" cy="143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L A T E N C Y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92" y="1752834"/>
            <a:ext cx="6414087" cy="455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881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235</TotalTime>
  <Words>103</Words>
  <Application>Microsoft Macintosh PowerPoint</Application>
  <PresentationFormat>On-screen Show (4:3)</PresentationFormat>
  <Paragraphs>27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There &amp; Back Again</vt:lpstr>
      <vt:lpstr>Four Adventurers</vt:lpstr>
      <vt:lpstr>PowerPoint Presentation</vt:lpstr>
      <vt:lpstr>The One Token Ring</vt:lpstr>
      <vt:lpstr>That Was A Networking Joke</vt:lpstr>
      <vt:lpstr>OK, Enough Ice Breaking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Carolina State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&amp; Back Again</dc:title>
  <dc:creator>Rogan Hamby</dc:creator>
  <cp:lastModifiedBy>Rogan Hamby</cp:lastModifiedBy>
  <cp:revision>20</cp:revision>
  <dcterms:created xsi:type="dcterms:W3CDTF">2012-04-04T22:28:51Z</dcterms:created>
  <dcterms:modified xsi:type="dcterms:W3CDTF">2012-04-29T15:14:02Z</dcterms:modified>
</cp:coreProperties>
</file>