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62" r:id="rId3"/>
    <p:sldId id="263" r:id="rId4"/>
    <p:sldId id="266" r:id="rId5"/>
    <p:sldId id="265" r:id="rId6"/>
    <p:sldId id="267" r:id="rId7"/>
    <p:sldId id="268" r:id="rId8"/>
    <p:sldId id="269" r:id="rId9"/>
    <p:sldId id="270" r:id="rId10"/>
    <p:sldId id="271" r:id="rId11"/>
    <p:sldId id="279" r:id="rId12"/>
    <p:sldId id="272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05F7BD-D681-403C-9017-470882AA9A3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B6D9E4-E4C4-4FDE-A06F-CF2A540EB51B}">
      <dgm:prSet phldrT="[Text]"/>
      <dgm:spPr/>
      <dgm:t>
        <a:bodyPr/>
        <a:lstStyle/>
        <a:p>
          <a:r>
            <a:rPr lang="en-US" dirty="0" smtClean="0"/>
            <a:t>Record</a:t>
          </a:r>
          <a:endParaRPr lang="en-US" dirty="0"/>
        </a:p>
      </dgm:t>
    </dgm:pt>
    <dgm:pt modelId="{A8326719-744C-4D8F-8C02-0E40D02A0815}" type="parTrans" cxnId="{6344ECAF-7636-4569-80DC-7E7CAB34EF47}">
      <dgm:prSet/>
      <dgm:spPr/>
      <dgm:t>
        <a:bodyPr/>
        <a:lstStyle/>
        <a:p>
          <a:endParaRPr lang="en-US"/>
        </a:p>
      </dgm:t>
    </dgm:pt>
    <dgm:pt modelId="{0F433C0F-E722-44FB-BC9B-5879FD511443}" type="sibTrans" cxnId="{6344ECAF-7636-4569-80DC-7E7CAB34EF47}">
      <dgm:prSet/>
      <dgm:spPr/>
      <dgm:t>
        <a:bodyPr/>
        <a:lstStyle/>
        <a:p>
          <a:endParaRPr lang="en-US"/>
        </a:p>
      </dgm:t>
    </dgm:pt>
    <dgm:pt modelId="{7C7BB4DC-3B0C-4396-8F17-F3E9715B1131}">
      <dgm:prSet phldrT="[Text]"/>
      <dgm:spPr/>
      <dgm:t>
        <a:bodyPr/>
        <a:lstStyle/>
        <a:p>
          <a:r>
            <a:rPr lang="en-US" dirty="0" smtClean="0"/>
            <a:t>MFHD</a:t>
          </a:r>
          <a:endParaRPr lang="en-US" dirty="0"/>
        </a:p>
      </dgm:t>
    </dgm:pt>
    <dgm:pt modelId="{D2F5BFA5-3A32-4855-94E2-40A260ACE5CC}" type="parTrans" cxnId="{C8C1BF8C-8BDD-404E-98A2-D81FCAD420B6}">
      <dgm:prSet/>
      <dgm:spPr/>
      <dgm:t>
        <a:bodyPr/>
        <a:lstStyle/>
        <a:p>
          <a:endParaRPr lang="en-US"/>
        </a:p>
      </dgm:t>
    </dgm:pt>
    <dgm:pt modelId="{B658C0A8-EC45-444F-9C5D-03DAAA3E0544}" type="sibTrans" cxnId="{C8C1BF8C-8BDD-404E-98A2-D81FCAD420B6}">
      <dgm:prSet/>
      <dgm:spPr/>
      <dgm:t>
        <a:bodyPr/>
        <a:lstStyle/>
        <a:p>
          <a:endParaRPr lang="en-US"/>
        </a:p>
      </dgm:t>
    </dgm:pt>
    <dgm:pt modelId="{4CEE7092-D7D6-4B18-BAB6-559B5B15F92D}">
      <dgm:prSet phldrT="[Text]"/>
      <dgm:spPr/>
      <dgm:t>
        <a:bodyPr/>
        <a:lstStyle/>
        <a:p>
          <a:r>
            <a:rPr lang="en-US" dirty="0" smtClean="0"/>
            <a:t>In-DB (Dist.)</a:t>
          </a:r>
          <a:endParaRPr lang="en-US" dirty="0"/>
        </a:p>
      </dgm:t>
    </dgm:pt>
    <dgm:pt modelId="{7DB85DD0-DA2D-450F-8F48-0D74C32584ED}" type="parTrans" cxnId="{064BAE83-8124-45E5-B221-A8852E730932}">
      <dgm:prSet/>
      <dgm:spPr/>
      <dgm:t>
        <a:bodyPr/>
        <a:lstStyle/>
        <a:p>
          <a:endParaRPr lang="en-US"/>
        </a:p>
      </dgm:t>
    </dgm:pt>
    <dgm:pt modelId="{50684F9A-2A76-4D63-8BA7-1028D587EEA7}" type="sibTrans" cxnId="{064BAE83-8124-45E5-B221-A8852E730932}">
      <dgm:prSet/>
      <dgm:spPr/>
      <dgm:t>
        <a:bodyPr/>
        <a:lstStyle/>
        <a:p>
          <a:endParaRPr lang="en-US"/>
        </a:p>
      </dgm:t>
    </dgm:pt>
    <dgm:pt modelId="{227A4F7F-37B4-4A0D-AE2E-32E396ACF596}" type="pres">
      <dgm:prSet presAssocID="{A205F7BD-D681-403C-9017-470882AA9A3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9FB8724-15AD-4ED9-A8E5-9F5DFBC67D6B}" type="pres">
      <dgm:prSet presAssocID="{54B6D9E4-E4C4-4FDE-A06F-CF2A540EB51B}" presName="hierRoot1" presStyleCnt="0"/>
      <dgm:spPr/>
    </dgm:pt>
    <dgm:pt modelId="{17B1F2C0-613C-4C3A-B258-DCE41C09C2E3}" type="pres">
      <dgm:prSet presAssocID="{54B6D9E4-E4C4-4FDE-A06F-CF2A540EB51B}" presName="composite" presStyleCnt="0"/>
      <dgm:spPr/>
    </dgm:pt>
    <dgm:pt modelId="{3ADA505D-CACA-4012-98F6-263F37462D1A}" type="pres">
      <dgm:prSet presAssocID="{54B6D9E4-E4C4-4FDE-A06F-CF2A540EB51B}" presName="background" presStyleLbl="node0" presStyleIdx="0" presStyleCnt="1"/>
      <dgm:spPr/>
    </dgm:pt>
    <dgm:pt modelId="{FC2FED99-F291-4E03-8B08-57D841103015}" type="pres">
      <dgm:prSet presAssocID="{54B6D9E4-E4C4-4FDE-A06F-CF2A540EB51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029CE7-ACCB-4CFA-9543-F60ED36A440B}" type="pres">
      <dgm:prSet presAssocID="{54B6D9E4-E4C4-4FDE-A06F-CF2A540EB51B}" presName="hierChild2" presStyleCnt="0"/>
      <dgm:spPr/>
    </dgm:pt>
    <dgm:pt modelId="{9BEABBAB-2108-4EB3-882E-341B92FB77F0}" type="pres">
      <dgm:prSet presAssocID="{D2F5BFA5-3A32-4855-94E2-40A260ACE5CC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84293D2-07EF-4EE2-A6D7-1812D1915187}" type="pres">
      <dgm:prSet presAssocID="{7C7BB4DC-3B0C-4396-8F17-F3E9715B1131}" presName="hierRoot2" presStyleCnt="0"/>
      <dgm:spPr/>
    </dgm:pt>
    <dgm:pt modelId="{3678664B-66FD-446B-97BD-A05C44B08FFB}" type="pres">
      <dgm:prSet presAssocID="{7C7BB4DC-3B0C-4396-8F17-F3E9715B1131}" presName="composite2" presStyleCnt="0"/>
      <dgm:spPr/>
    </dgm:pt>
    <dgm:pt modelId="{CE12BCB2-D32F-4B8C-9432-64EB68412B5D}" type="pres">
      <dgm:prSet presAssocID="{7C7BB4DC-3B0C-4396-8F17-F3E9715B1131}" presName="background2" presStyleLbl="node2" presStyleIdx="0" presStyleCnt="2"/>
      <dgm:spPr/>
    </dgm:pt>
    <dgm:pt modelId="{6C0D4A8D-2B41-42C0-A14A-5B85AA356C65}" type="pres">
      <dgm:prSet presAssocID="{7C7BB4DC-3B0C-4396-8F17-F3E9715B113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7DD34-BC56-42AC-B9D7-5C352DBD7BE4}" type="pres">
      <dgm:prSet presAssocID="{7C7BB4DC-3B0C-4396-8F17-F3E9715B1131}" presName="hierChild3" presStyleCnt="0"/>
      <dgm:spPr/>
    </dgm:pt>
    <dgm:pt modelId="{E513B556-EA3F-43E4-886E-603043BE6FE8}" type="pres">
      <dgm:prSet presAssocID="{7DB85DD0-DA2D-450F-8F48-0D74C32584ED}" presName="Name10" presStyleLbl="parChTrans1D2" presStyleIdx="1" presStyleCnt="2"/>
      <dgm:spPr/>
      <dgm:t>
        <a:bodyPr/>
        <a:lstStyle/>
        <a:p>
          <a:endParaRPr lang="en-US"/>
        </a:p>
      </dgm:t>
    </dgm:pt>
    <dgm:pt modelId="{0C7A9E59-8855-41C6-A84E-4DD4FF1CEAEF}" type="pres">
      <dgm:prSet presAssocID="{4CEE7092-D7D6-4B18-BAB6-559B5B15F92D}" presName="hierRoot2" presStyleCnt="0"/>
      <dgm:spPr/>
    </dgm:pt>
    <dgm:pt modelId="{D1D3C9D5-D01E-4926-B7B0-EB0F36612210}" type="pres">
      <dgm:prSet presAssocID="{4CEE7092-D7D6-4B18-BAB6-559B5B15F92D}" presName="composite2" presStyleCnt="0"/>
      <dgm:spPr/>
    </dgm:pt>
    <dgm:pt modelId="{39FF3F5A-987D-4D10-91B1-B0A8C748F139}" type="pres">
      <dgm:prSet presAssocID="{4CEE7092-D7D6-4B18-BAB6-559B5B15F92D}" presName="background2" presStyleLbl="node2" presStyleIdx="1" presStyleCnt="2"/>
      <dgm:spPr/>
    </dgm:pt>
    <dgm:pt modelId="{16932D6E-42CD-4564-B744-DE06F299E282}" type="pres">
      <dgm:prSet presAssocID="{4CEE7092-D7D6-4B18-BAB6-559B5B15F92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AF8A7F-753D-4FBE-8B2C-2F59756EF7A1}" type="pres">
      <dgm:prSet presAssocID="{4CEE7092-D7D6-4B18-BAB6-559B5B15F92D}" presName="hierChild3" presStyleCnt="0"/>
      <dgm:spPr/>
    </dgm:pt>
  </dgm:ptLst>
  <dgm:cxnLst>
    <dgm:cxn modelId="{6344ECAF-7636-4569-80DC-7E7CAB34EF47}" srcId="{A205F7BD-D681-403C-9017-470882AA9A31}" destId="{54B6D9E4-E4C4-4FDE-A06F-CF2A540EB51B}" srcOrd="0" destOrd="0" parTransId="{A8326719-744C-4D8F-8C02-0E40D02A0815}" sibTransId="{0F433C0F-E722-44FB-BC9B-5879FD511443}"/>
    <dgm:cxn modelId="{C8C1BF8C-8BDD-404E-98A2-D81FCAD420B6}" srcId="{54B6D9E4-E4C4-4FDE-A06F-CF2A540EB51B}" destId="{7C7BB4DC-3B0C-4396-8F17-F3E9715B1131}" srcOrd="0" destOrd="0" parTransId="{D2F5BFA5-3A32-4855-94E2-40A260ACE5CC}" sibTransId="{B658C0A8-EC45-444F-9C5D-03DAAA3E0544}"/>
    <dgm:cxn modelId="{13D54276-026C-47C2-B7F2-04942CBE1DEB}" type="presOf" srcId="{4CEE7092-D7D6-4B18-BAB6-559B5B15F92D}" destId="{16932D6E-42CD-4564-B744-DE06F299E282}" srcOrd="0" destOrd="0" presId="urn:microsoft.com/office/officeart/2005/8/layout/hierarchy1"/>
    <dgm:cxn modelId="{1EE65159-C7EE-48C8-B0E4-63613E03B16A}" type="presOf" srcId="{A205F7BD-D681-403C-9017-470882AA9A31}" destId="{227A4F7F-37B4-4A0D-AE2E-32E396ACF596}" srcOrd="0" destOrd="0" presId="urn:microsoft.com/office/officeart/2005/8/layout/hierarchy1"/>
    <dgm:cxn modelId="{8FEAAAE7-1709-4103-B25B-0ABE2B8FB64D}" type="presOf" srcId="{7C7BB4DC-3B0C-4396-8F17-F3E9715B1131}" destId="{6C0D4A8D-2B41-42C0-A14A-5B85AA356C65}" srcOrd="0" destOrd="0" presId="urn:microsoft.com/office/officeart/2005/8/layout/hierarchy1"/>
    <dgm:cxn modelId="{E55A1DCC-9891-44E7-81CD-6568E2212CCD}" type="presOf" srcId="{7DB85DD0-DA2D-450F-8F48-0D74C32584ED}" destId="{E513B556-EA3F-43E4-886E-603043BE6FE8}" srcOrd="0" destOrd="0" presId="urn:microsoft.com/office/officeart/2005/8/layout/hierarchy1"/>
    <dgm:cxn modelId="{974128F8-7982-41C0-BA3E-1666AB19044B}" type="presOf" srcId="{54B6D9E4-E4C4-4FDE-A06F-CF2A540EB51B}" destId="{FC2FED99-F291-4E03-8B08-57D841103015}" srcOrd="0" destOrd="0" presId="urn:microsoft.com/office/officeart/2005/8/layout/hierarchy1"/>
    <dgm:cxn modelId="{064BAE83-8124-45E5-B221-A8852E730932}" srcId="{54B6D9E4-E4C4-4FDE-A06F-CF2A540EB51B}" destId="{4CEE7092-D7D6-4B18-BAB6-559B5B15F92D}" srcOrd="1" destOrd="0" parTransId="{7DB85DD0-DA2D-450F-8F48-0D74C32584ED}" sibTransId="{50684F9A-2A76-4D63-8BA7-1028D587EEA7}"/>
    <dgm:cxn modelId="{8014D4A3-E94D-4191-B485-63018699ADFC}" type="presOf" srcId="{D2F5BFA5-3A32-4855-94E2-40A260ACE5CC}" destId="{9BEABBAB-2108-4EB3-882E-341B92FB77F0}" srcOrd="0" destOrd="0" presId="urn:microsoft.com/office/officeart/2005/8/layout/hierarchy1"/>
    <dgm:cxn modelId="{165E7352-4E9E-4195-9945-3491ADE8AD66}" type="presParOf" srcId="{227A4F7F-37B4-4A0D-AE2E-32E396ACF596}" destId="{39FB8724-15AD-4ED9-A8E5-9F5DFBC67D6B}" srcOrd="0" destOrd="0" presId="urn:microsoft.com/office/officeart/2005/8/layout/hierarchy1"/>
    <dgm:cxn modelId="{50C358D3-ACAF-48B3-89D8-B49FF8297A58}" type="presParOf" srcId="{39FB8724-15AD-4ED9-A8E5-9F5DFBC67D6B}" destId="{17B1F2C0-613C-4C3A-B258-DCE41C09C2E3}" srcOrd="0" destOrd="0" presId="urn:microsoft.com/office/officeart/2005/8/layout/hierarchy1"/>
    <dgm:cxn modelId="{0138B089-C2A3-4920-99FE-548979CECE54}" type="presParOf" srcId="{17B1F2C0-613C-4C3A-B258-DCE41C09C2E3}" destId="{3ADA505D-CACA-4012-98F6-263F37462D1A}" srcOrd="0" destOrd="0" presId="urn:microsoft.com/office/officeart/2005/8/layout/hierarchy1"/>
    <dgm:cxn modelId="{F2214DC9-63C0-4604-B92E-9C77277893E8}" type="presParOf" srcId="{17B1F2C0-613C-4C3A-B258-DCE41C09C2E3}" destId="{FC2FED99-F291-4E03-8B08-57D841103015}" srcOrd="1" destOrd="0" presId="urn:microsoft.com/office/officeart/2005/8/layout/hierarchy1"/>
    <dgm:cxn modelId="{0526CFE2-EABE-467D-B360-7BDE7060E33A}" type="presParOf" srcId="{39FB8724-15AD-4ED9-A8E5-9F5DFBC67D6B}" destId="{36029CE7-ACCB-4CFA-9543-F60ED36A440B}" srcOrd="1" destOrd="0" presId="urn:microsoft.com/office/officeart/2005/8/layout/hierarchy1"/>
    <dgm:cxn modelId="{5756984B-7E0C-4EF9-AD55-BE321FBEB7EE}" type="presParOf" srcId="{36029CE7-ACCB-4CFA-9543-F60ED36A440B}" destId="{9BEABBAB-2108-4EB3-882E-341B92FB77F0}" srcOrd="0" destOrd="0" presId="urn:microsoft.com/office/officeart/2005/8/layout/hierarchy1"/>
    <dgm:cxn modelId="{A6739367-78AA-413A-8CFD-1EA9789FFED1}" type="presParOf" srcId="{36029CE7-ACCB-4CFA-9543-F60ED36A440B}" destId="{E84293D2-07EF-4EE2-A6D7-1812D1915187}" srcOrd="1" destOrd="0" presId="urn:microsoft.com/office/officeart/2005/8/layout/hierarchy1"/>
    <dgm:cxn modelId="{98A68346-8397-441B-88CE-5E7679732929}" type="presParOf" srcId="{E84293D2-07EF-4EE2-A6D7-1812D1915187}" destId="{3678664B-66FD-446B-97BD-A05C44B08FFB}" srcOrd="0" destOrd="0" presId="urn:microsoft.com/office/officeart/2005/8/layout/hierarchy1"/>
    <dgm:cxn modelId="{AEA65177-131B-4493-B969-ACA83C92EA7D}" type="presParOf" srcId="{3678664B-66FD-446B-97BD-A05C44B08FFB}" destId="{CE12BCB2-D32F-4B8C-9432-64EB68412B5D}" srcOrd="0" destOrd="0" presId="urn:microsoft.com/office/officeart/2005/8/layout/hierarchy1"/>
    <dgm:cxn modelId="{E8EAFEAC-71FE-4494-8025-CDDD0A7FD115}" type="presParOf" srcId="{3678664B-66FD-446B-97BD-A05C44B08FFB}" destId="{6C0D4A8D-2B41-42C0-A14A-5B85AA356C65}" srcOrd="1" destOrd="0" presId="urn:microsoft.com/office/officeart/2005/8/layout/hierarchy1"/>
    <dgm:cxn modelId="{F07D64B3-36E5-44EF-92E7-20CC6BA777A3}" type="presParOf" srcId="{E84293D2-07EF-4EE2-A6D7-1812D1915187}" destId="{8E37DD34-BC56-42AC-B9D7-5C352DBD7BE4}" srcOrd="1" destOrd="0" presId="urn:microsoft.com/office/officeart/2005/8/layout/hierarchy1"/>
    <dgm:cxn modelId="{4A070B2F-D348-43D8-862B-D44E23DA4E2A}" type="presParOf" srcId="{36029CE7-ACCB-4CFA-9543-F60ED36A440B}" destId="{E513B556-EA3F-43E4-886E-603043BE6FE8}" srcOrd="2" destOrd="0" presId="urn:microsoft.com/office/officeart/2005/8/layout/hierarchy1"/>
    <dgm:cxn modelId="{090E46A9-7B17-4FAB-AC8B-BEADA0FB8CA8}" type="presParOf" srcId="{36029CE7-ACCB-4CFA-9543-F60ED36A440B}" destId="{0C7A9E59-8855-41C6-A84E-4DD4FF1CEAEF}" srcOrd="3" destOrd="0" presId="urn:microsoft.com/office/officeart/2005/8/layout/hierarchy1"/>
    <dgm:cxn modelId="{15D141A5-34DE-4F9D-90B9-36BF7DA97641}" type="presParOf" srcId="{0C7A9E59-8855-41C6-A84E-4DD4FF1CEAEF}" destId="{D1D3C9D5-D01E-4926-B7B0-EB0F36612210}" srcOrd="0" destOrd="0" presId="urn:microsoft.com/office/officeart/2005/8/layout/hierarchy1"/>
    <dgm:cxn modelId="{A850356C-99FF-45B6-B83D-C85F003B58BB}" type="presParOf" srcId="{D1D3C9D5-D01E-4926-B7B0-EB0F36612210}" destId="{39FF3F5A-987D-4D10-91B1-B0A8C748F139}" srcOrd="0" destOrd="0" presId="urn:microsoft.com/office/officeart/2005/8/layout/hierarchy1"/>
    <dgm:cxn modelId="{B6B55431-2886-4184-B190-EA3C4B65FB29}" type="presParOf" srcId="{D1D3C9D5-D01E-4926-B7B0-EB0F36612210}" destId="{16932D6E-42CD-4564-B744-DE06F299E282}" srcOrd="1" destOrd="0" presId="urn:microsoft.com/office/officeart/2005/8/layout/hierarchy1"/>
    <dgm:cxn modelId="{DED2DC97-351A-40E5-B577-C43EA2162B59}" type="presParOf" srcId="{0C7A9E59-8855-41C6-A84E-4DD4FF1CEAEF}" destId="{B0AF8A7F-753D-4FBE-8B2C-2F59756EF7A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05F7BD-D681-403C-9017-470882AA9A3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B6D9E4-E4C4-4FDE-A06F-CF2A540EB51B}">
      <dgm:prSet phldrT="[Text]"/>
      <dgm:spPr/>
      <dgm:t>
        <a:bodyPr/>
        <a:lstStyle/>
        <a:p>
          <a:r>
            <a:rPr lang="en-US" dirty="0" smtClean="0"/>
            <a:t>Record</a:t>
          </a:r>
          <a:endParaRPr lang="en-US" dirty="0"/>
        </a:p>
      </dgm:t>
    </dgm:pt>
    <dgm:pt modelId="{A8326719-744C-4D8F-8C02-0E40D02A0815}" type="parTrans" cxnId="{6344ECAF-7636-4569-80DC-7E7CAB34EF47}">
      <dgm:prSet/>
      <dgm:spPr/>
      <dgm:t>
        <a:bodyPr/>
        <a:lstStyle/>
        <a:p>
          <a:endParaRPr lang="en-US"/>
        </a:p>
      </dgm:t>
    </dgm:pt>
    <dgm:pt modelId="{0F433C0F-E722-44FB-BC9B-5879FD511443}" type="sibTrans" cxnId="{6344ECAF-7636-4569-80DC-7E7CAB34EF47}">
      <dgm:prSet/>
      <dgm:spPr/>
      <dgm:t>
        <a:bodyPr/>
        <a:lstStyle/>
        <a:p>
          <a:endParaRPr lang="en-US"/>
        </a:p>
      </dgm:t>
    </dgm:pt>
    <dgm:pt modelId="{7C7BB4DC-3B0C-4396-8F17-F3E9715B1131}">
      <dgm:prSet phldrT="[Text]"/>
      <dgm:spPr/>
      <dgm:t>
        <a:bodyPr/>
        <a:lstStyle/>
        <a:p>
          <a:r>
            <a:rPr lang="en-US" dirty="0" smtClean="0"/>
            <a:t>MFHD</a:t>
          </a:r>
          <a:endParaRPr lang="en-US" dirty="0"/>
        </a:p>
      </dgm:t>
    </dgm:pt>
    <dgm:pt modelId="{D2F5BFA5-3A32-4855-94E2-40A260ACE5CC}" type="parTrans" cxnId="{C8C1BF8C-8BDD-404E-98A2-D81FCAD420B6}">
      <dgm:prSet/>
      <dgm:spPr/>
      <dgm:t>
        <a:bodyPr/>
        <a:lstStyle/>
        <a:p>
          <a:endParaRPr lang="en-US"/>
        </a:p>
      </dgm:t>
    </dgm:pt>
    <dgm:pt modelId="{B658C0A8-EC45-444F-9C5D-03DAAA3E0544}" type="sibTrans" cxnId="{C8C1BF8C-8BDD-404E-98A2-D81FCAD420B6}">
      <dgm:prSet/>
      <dgm:spPr/>
      <dgm:t>
        <a:bodyPr/>
        <a:lstStyle/>
        <a:p>
          <a:endParaRPr lang="en-US"/>
        </a:p>
      </dgm:t>
    </dgm:pt>
    <dgm:pt modelId="{E71B8C4E-BD45-4786-9626-F00E580A7B6E}">
      <dgm:prSet phldrT="[Text]"/>
      <dgm:spPr/>
      <dgm:t>
        <a:bodyPr/>
        <a:lstStyle/>
        <a:p>
          <a:r>
            <a:rPr lang="en-US" dirty="0" smtClean="0"/>
            <a:t>Computed</a:t>
          </a:r>
          <a:endParaRPr lang="en-US" dirty="0"/>
        </a:p>
      </dgm:t>
    </dgm:pt>
    <dgm:pt modelId="{717CEF26-1C6B-4446-A963-6329B1386AA6}" type="parTrans" cxnId="{37F539FB-8AB6-46DB-A8FE-064C2BCFACAD}">
      <dgm:prSet/>
      <dgm:spPr/>
      <dgm:t>
        <a:bodyPr/>
        <a:lstStyle/>
        <a:p>
          <a:endParaRPr lang="en-US"/>
        </a:p>
      </dgm:t>
    </dgm:pt>
    <dgm:pt modelId="{8B8D69B3-92E3-4A34-8E5D-E5CABFC5DD1E}" type="sibTrans" cxnId="{37F539FB-8AB6-46DB-A8FE-064C2BCFACAD}">
      <dgm:prSet/>
      <dgm:spPr/>
      <dgm:t>
        <a:bodyPr/>
        <a:lstStyle/>
        <a:p>
          <a:endParaRPr lang="en-US"/>
        </a:p>
      </dgm:t>
    </dgm:pt>
    <dgm:pt modelId="{75E93DA9-CB38-47CD-A1A6-9556C05CD2A0}">
      <dgm:prSet phldrT="[Text]"/>
      <dgm:spPr/>
      <dgm:t>
        <a:bodyPr/>
        <a:lstStyle/>
        <a:p>
          <a:r>
            <a:rPr lang="en-US" dirty="0" smtClean="0"/>
            <a:t>Textual</a:t>
          </a:r>
          <a:endParaRPr lang="en-US" dirty="0"/>
        </a:p>
      </dgm:t>
    </dgm:pt>
    <dgm:pt modelId="{5681B148-299C-40FF-A965-EE48FC22FC67}" type="parTrans" cxnId="{6D6C341E-32A1-4190-B158-F6F06B145DAD}">
      <dgm:prSet/>
      <dgm:spPr/>
      <dgm:t>
        <a:bodyPr/>
        <a:lstStyle/>
        <a:p>
          <a:endParaRPr lang="en-US"/>
        </a:p>
      </dgm:t>
    </dgm:pt>
    <dgm:pt modelId="{CDDFE335-1655-460D-9A6F-51D7672B7E64}" type="sibTrans" cxnId="{6D6C341E-32A1-4190-B158-F6F06B145DAD}">
      <dgm:prSet/>
      <dgm:spPr/>
      <dgm:t>
        <a:bodyPr/>
        <a:lstStyle/>
        <a:p>
          <a:endParaRPr lang="en-US"/>
        </a:p>
      </dgm:t>
    </dgm:pt>
    <dgm:pt modelId="{4CEE7092-D7D6-4B18-BAB6-559B5B15F92D}">
      <dgm:prSet phldrT="[Text]"/>
      <dgm:spPr/>
      <dgm:t>
        <a:bodyPr/>
        <a:lstStyle/>
        <a:p>
          <a:r>
            <a:rPr lang="en-US" dirty="0" smtClean="0"/>
            <a:t>In-DB (Dist.)</a:t>
          </a:r>
          <a:endParaRPr lang="en-US" dirty="0"/>
        </a:p>
      </dgm:t>
    </dgm:pt>
    <dgm:pt modelId="{7DB85DD0-DA2D-450F-8F48-0D74C32584ED}" type="parTrans" cxnId="{064BAE83-8124-45E5-B221-A8852E730932}">
      <dgm:prSet/>
      <dgm:spPr/>
      <dgm:t>
        <a:bodyPr/>
        <a:lstStyle/>
        <a:p>
          <a:endParaRPr lang="en-US"/>
        </a:p>
      </dgm:t>
    </dgm:pt>
    <dgm:pt modelId="{50684F9A-2A76-4D63-8BA7-1028D587EEA7}" type="sibTrans" cxnId="{064BAE83-8124-45E5-B221-A8852E730932}">
      <dgm:prSet/>
      <dgm:spPr/>
      <dgm:t>
        <a:bodyPr/>
        <a:lstStyle/>
        <a:p>
          <a:endParaRPr lang="en-US"/>
        </a:p>
      </dgm:t>
    </dgm:pt>
    <dgm:pt modelId="{186BA53B-96E8-4E00-9720-75F61B4AAA38}">
      <dgm:prSet phldrT="[Text]"/>
      <dgm:spPr/>
      <dgm:t>
        <a:bodyPr/>
        <a:lstStyle/>
        <a:p>
          <a:r>
            <a:rPr lang="en-US" dirty="0" smtClean="0"/>
            <a:t>Computed</a:t>
          </a:r>
          <a:endParaRPr lang="en-US" dirty="0"/>
        </a:p>
      </dgm:t>
    </dgm:pt>
    <dgm:pt modelId="{3CF884C4-E5DF-4AC6-AEF1-A3E74FE6ADC9}" type="parTrans" cxnId="{8DDE84D4-994E-4B14-AC62-6EDDB41EFB30}">
      <dgm:prSet/>
      <dgm:spPr/>
      <dgm:t>
        <a:bodyPr/>
        <a:lstStyle/>
        <a:p>
          <a:endParaRPr lang="en-US"/>
        </a:p>
      </dgm:t>
    </dgm:pt>
    <dgm:pt modelId="{07E08624-8D58-4A44-BE70-EA9A68E0A4A5}" type="sibTrans" cxnId="{8DDE84D4-994E-4B14-AC62-6EDDB41EFB30}">
      <dgm:prSet/>
      <dgm:spPr/>
      <dgm:t>
        <a:bodyPr/>
        <a:lstStyle/>
        <a:p>
          <a:endParaRPr lang="en-US"/>
        </a:p>
      </dgm:t>
    </dgm:pt>
    <dgm:pt modelId="{4E5F5A20-ED39-4406-B431-0781E5D78AF4}">
      <dgm:prSet phldrT="[Text]"/>
      <dgm:spPr/>
      <dgm:t>
        <a:bodyPr/>
        <a:lstStyle/>
        <a:p>
          <a:r>
            <a:rPr lang="en-US" dirty="0" smtClean="0"/>
            <a:t>Textual</a:t>
          </a:r>
          <a:endParaRPr lang="en-US" dirty="0"/>
        </a:p>
      </dgm:t>
    </dgm:pt>
    <dgm:pt modelId="{1FBC580A-20C6-417C-8F69-57BBFAFBC49E}" type="parTrans" cxnId="{F881141A-3BA1-48FC-8F9C-AC45A02388AA}">
      <dgm:prSet/>
      <dgm:spPr/>
      <dgm:t>
        <a:bodyPr/>
        <a:lstStyle/>
        <a:p>
          <a:endParaRPr lang="en-US"/>
        </a:p>
      </dgm:t>
    </dgm:pt>
    <dgm:pt modelId="{9BF51940-FC61-4AF7-8CA8-B7D350F3C27E}" type="sibTrans" cxnId="{F881141A-3BA1-48FC-8F9C-AC45A02388AA}">
      <dgm:prSet/>
      <dgm:spPr/>
      <dgm:t>
        <a:bodyPr/>
        <a:lstStyle/>
        <a:p>
          <a:endParaRPr lang="en-US"/>
        </a:p>
      </dgm:t>
    </dgm:pt>
    <dgm:pt modelId="{227A4F7F-37B4-4A0D-AE2E-32E396ACF596}" type="pres">
      <dgm:prSet presAssocID="{A205F7BD-D681-403C-9017-470882AA9A3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9FB8724-15AD-4ED9-A8E5-9F5DFBC67D6B}" type="pres">
      <dgm:prSet presAssocID="{54B6D9E4-E4C4-4FDE-A06F-CF2A540EB51B}" presName="hierRoot1" presStyleCnt="0"/>
      <dgm:spPr/>
    </dgm:pt>
    <dgm:pt modelId="{17B1F2C0-613C-4C3A-B258-DCE41C09C2E3}" type="pres">
      <dgm:prSet presAssocID="{54B6D9E4-E4C4-4FDE-A06F-CF2A540EB51B}" presName="composite" presStyleCnt="0"/>
      <dgm:spPr/>
    </dgm:pt>
    <dgm:pt modelId="{3ADA505D-CACA-4012-98F6-263F37462D1A}" type="pres">
      <dgm:prSet presAssocID="{54B6D9E4-E4C4-4FDE-A06F-CF2A540EB51B}" presName="background" presStyleLbl="node0" presStyleIdx="0" presStyleCnt="1"/>
      <dgm:spPr/>
    </dgm:pt>
    <dgm:pt modelId="{FC2FED99-F291-4E03-8B08-57D841103015}" type="pres">
      <dgm:prSet presAssocID="{54B6D9E4-E4C4-4FDE-A06F-CF2A540EB51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029CE7-ACCB-4CFA-9543-F60ED36A440B}" type="pres">
      <dgm:prSet presAssocID="{54B6D9E4-E4C4-4FDE-A06F-CF2A540EB51B}" presName="hierChild2" presStyleCnt="0"/>
      <dgm:spPr/>
    </dgm:pt>
    <dgm:pt modelId="{9BEABBAB-2108-4EB3-882E-341B92FB77F0}" type="pres">
      <dgm:prSet presAssocID="{D2F5BFA5-3A32-4855-94E2-40A260ACE5CC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84293D2-07EF-4EE2-A6D7-1812D1915187}" type="pres">
      <dgm:prSet presAssocID="{7C7BB4DC-3B0C-4396-8F17-F3E9715B1131}" presName="hierRoot2" presStyleCnt="0"/>
      <dgm:spPr/>
    </dgm:pt>
    <dgm:pt modelId="{3678664B-66FD-446B-97BD-A05C44B08FFB}" type="pres">
      <dgm:prSet presAssocID="{7C7BB4DC-3B0C-4396-8F17-F3E9715B1131}" presName="composite2" presStyleCnt="0"/>
      <dgm:spPr/>
    </dgm:pt>
    <dgm:pt modelId="{CE12BCB2-D32F-4B8C-9432-64EB68412B5D}" type="pres">
      <dgm:prSet presAssocID="{7C7BB4DC-3B0C-4396-8F17-F3E9715B1131}" presName="background2" presStyleLbl="node2" presStyleIdx="0" presStyleCnt="2"/>
      <dgm:spPr/>
    </dgm:pt>
    <dgm:pt modelId="{6C0D4A8D-2B41-42C0-A14A-5B85AA356C65}" type="pres">
      <dgm:prSet presAssocID="{7C7BB4DC-3B0C-4396-8F17-F3E9715B113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7DD34-BC56-42AC-B9D7-5C352DBD7BE4}" type="pres">
      <dgm:prSet presAssocID="{7C7BB4DC-3B0C-4396-8F17-F3E9715B1131}" presName="hierChild3" presStyleCnt="0"/>
      <dgm:spPr/>
    </dgm:pt>
    <dgm:pt modelId="{EBA0DCC8-BFC0-4005-9D17-2496CD75939B}" type="pres">
      <dgm:prSet presAssocID="{717CEF26-1C6B-4446-A963-6329B1386AA6}" presName="Name17" presStyleLbl="parChTrans1D3" presStyleIdx="0" presStyleCnt="4"/>
      <dgm:spPr/>
      <dgm:t>
        <a:bodyPr/>
        <a:lstStyle/>
        <a:p>
          <a:endParaRPr lang="en-US"/>
        </a:p>
      </dgm:t>
    </dgm:pt>
    <dgm:pt modelId="{D11453A1-B795-4927-92C7-12A0829F455F}" type="pres">
      <dgm:prSet presAssocID="{E71B8C4E-BD45-4786-9626-F00E580A7B6E}" presName="hierRoot3" presStyleCnt="0"/>
      <dgm:spPr/>
    </dgm:pt>
    <dgm:pt modelId="{4554513E-9A68-4D09-9B3B-5931FC95AF74}" type="pres">
      <dgm:prSet presAssocID="{E71B8C4E-BD45-4786-9626-F00E580A7B6E}" presName="composite3" presStyleCnt="0"/>
      <dgm:spPr/>
    </dgm:pt>
    <dgm:pt modelId="{C6A10639-EE09-43B7-AB6D-DCB8C01B0601}" type="pres">
      <dgm:prSet presAssocID="{E71B8C4E-BD45-4786-9626-F00E580A7B6E}" presName="background3" presStyleLbl="node3" presStyleIdx="0" presStyleCnt="4"/>
      <dgm:spPr/>
    </dgm:pt>
    <dgm:pt modelId="{8A434FA1-5A29-4C8F-9C7D-64A1D0668FEF}" type="pres">
      <dgm:prSet presAssocID="{E71B8C4E-BD45-4786-9626-F00E580A7B6E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E56D5A-2C34-4220-8467-067FB58E79B9}" type="pres">
      <dgm:prSet presAssocID="{E71B8C4E-BD45-4786-9626-F00E580A7B6E}" presName="hierChild4" presStyleCnt="0"/>
      <dgm:spPr/>
    </dgm:pt>
    <dgm:pt modelId="{C97B3C85-1DC2-43A5-BD2D-79384E6D2143}" type="pres">
      <dgm:prSet presAssocID="{5681B148-299C-40FF-A965-EE48FC22FC67}" presName="Name17" presStyleLbl="parChTrans1D3" presStyleIdx="1" presStyleCnt="4"/>
      <dgm:spPr/>
      <dgm:t>
        <a:bodyPr/>
        <a:lstStyle/>
        <a:p>
          <a:endParaRPr lang="en-US"/>
        </a:p>
      </dgm:t>
    </dgm:pt>
    <dgm:pt modelId="{DBCDEA50-DFEE-42C0-8F87-E8DD8497DEF9}" type="pres">
      <dgm:prSet presAssocID="{75E93DA9-CB38-47CD-A1A6-9556C05CD2A0}" presName="hierRoot3" presStyleCnt="0"/>
      <dgm:spPr/>
    </dgm:pt>
    <dgm:pt modelId="{F5431337-F507-4F54-B7E6-F8727B014826}" type="pres">
      <dgm:prSet presAssocID="{75E93DA9-CB38-47CD-A1A6-9556C05CD2A0}" presName="composite3" presStyleCnt="0"/>
      <dgm:spPr/>
    </dgm:pt>
    <dgm:pt modelId="{E58B7113-5D5E-4136-B8C0-2A41C68FB183}" type="pres">
      <dgm:prSet presAssocID="{75E93DA9-CB38-47CD-A1A6-9556C05CD2A0}" presName="background3" presStyleLbl="node3" presStyleIdx="1" presStyleCnt="4"/>
      <dgm:spPr/>
    </dgm:pt>
    <dgm:pt modelId="{25A4A1EC-E960-4322-A8FF-637CF17CE520}" type="pres">
      <dgm:prSet presAssocID="{75E93DA9-CB38-47CD-A1A6-9556C05CD2A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AEC6D6-0AA3-4472-932C-BB67A5E572B2}" type="pres">
      <dgm:prSet presAssocID="{75E93DA9-CB38-47CD-A1A6-9556C05CD2A0}" presName="hierChild4" presStyleCnt="0"/>
      <dgm:spPr/>
    </dgm:pt>
    <dgm:pt modelId="{E513B556-EA3F-43E4-886E-603043BE6FE8}" type="pres">
      <dgm:prSet presAssocID="{7DB85DD0-DA2D-450F-8F48-0D74C32584ED}" presName="Name10" presStyleLbl="parChTrans1D2" presStyleIdx="1" presStyleCnt="2"/>
      <dgm:spPr/>
      <dgm:t>
        <a:bodyPr/>
        <a:lstStyle/>
        <a:p>
          <a:endParaRPr lang="en-US"/>
        </a:p>
      </dgm:t>
    </dgm:pt>
    <dgm:pt modelId="{0C7A9E59-8855-41C6-A84E-4DD4FF1CEAEF}" type="pres">
      <dgm:prSet presAssocID="{4CEE7092-D7D6-4B18-BAB6-559B5B15F92D}" presName="hierRoot2" presStyleCnt="0"/>
      <dgm:spPr/>
    </dgm:pt>
    <dgm:pt modelId="{D1D3C9D5-D01E-4926-B7B0-EB0F36612210}" type="pres">
      <dgm:prSet presAssocID="{4CEE7092-D7D6-4B18-BAB6-559B5B15F92D}" presName="composite2" presStyleCnt="0"/>
      <dgm:spPr/>
    </dgm:pt>
    <dgm:pt modelId="{39FF3F5A-987D-4D10-91B1-B0A8C748F139}" type="pres">
      <dgm:prSet presAssocID="{4CEE7092-D7D6-4B18-BAB6-559B5B15F92D}" presName="background2" presStyleLbl="node2" presStyleIdx="1" presStyleCnt="2"/>
      <dgm:spPr/>
    </dgm:pt>
    <dgm:pt modelId="{16932D6E-42CD-4564-B744-DE06F299E282}" type="pres">
      <dgm:prSet presAssocID="{4CEE7092-D7D6-4B18-BAB6-559B5B15F92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AF8A7F-753D-4FBE-8B2C-2F59756EF7A1}" type="pres">
      <dgm:prSet presAssocID="{4CEE7092-D7D6-4B18-BAB6-559B5B15F92D}" presName="hierChild3" presStyleCnt="0"/>
      <dgm:spPr/>
    </dgm:pt>
    <dgm:pt modelId="{B15FD6CE-51B5-40AF-84F5-482C36839CD7}" type="pres">
      <dgm:prSet presAssocID="{3CF884C4-E5DF-4AC6-AEF1-A3E74FE6ADC9}" presName="Name17" presStyleLbl="parChTrans1D3" presStyleIdx="2" presStyleCnt="4"/>
      <dgm:spPr/>
      <dgm:t>
        <a:bodyPr/>
        <a:lstStyle/>
        <a:p>
          <a:endParaRPr lang="en-US"/>
        </a:p>
      </dgm:t>
    </dgm:pt>
    <dgm:pt modelId="{5E0D4B60-2AFC-4DD8-8BD3-D862D4CB8FA5}" type="pres">
      <dgm:prSet presAssocID="{186BA53B-96E8-4E00-9720-75F61B4AAA38}" presName="hierRoot3" presStyleCnt="0"/>
      <dgm:spPr/>
    </dgm:pt>
    <dgm:pt modelId="{62091709-3EEA-44C4-A105-84DA5EBEF79A}" type="pres">
      <dgm:prSet presAssocID="{186BA53B-96E8-4E00-9720-75F61B4AAA38}" presName="composite3" presStyleCnt="0"/>
      <dgm:spPr/>
    </dgm:pt>
    <dgm:pt modelId="{2C08B75E-3367-4E8E-9DF1-80FE59FF0C54}" type="pres">
      <dgm:prSet presAssocID="{186BA53B-96E8-4E00-9720-75F61B4AAA38}" presName="background3" presStyleLbl="node3" presStyleIdx="2" presStyleCnt="4"/>
      <dgm:spPr/>
    </dgm:pt>
    <dgm:pt modelId="{5E5D1788-138F-488F-AD64-A7B815F7CE18}" type="pres">
      <dgm:prSet presAssocID="{186BA53B-96E8-4E00-9720-75F61B4AAA38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94E440-0CA5-4947-81B4-95CB9E3D5AC5}" type="pres">
      <dgm:prSet presAssocID="{186BA53B-96E8-4E00-9720-75F61B4AAA38}" presName="hierChild4" presStyleCnt="0"/>
      <dgm:spPr/>
    </dgm:pt>
    <dgm:pt modelId="{2943EE40-AA37-4B5E-9053-B8F8E000E5E5}" type="pres">
      <dgm:prSet presAssocID="{1FBC580A-20C6-417C-8F69-57BBFAFBC49E}" presName="Name17" presStyleLbl="parChTrans1D3" presStyleIdx="3" presStyleCnt="4"/>
      <dgm:spPr/>
      <dgm:t>
        <a:bodyPr/>
        <a:lstStyle/>
        <a:p>
          <a:endParaRPr lang="en-US"/>
        </a:p>
      </dgm:t>
    </dgm:pt>
    <dgm:pt modelId="{4AEA3C7E-F1BD-4C24-A71D-403C5BE9B606}" type="pres">
      <dgm:prSet presAssocID="{4E5F5A20-ED39-4406-B431-0781E5D78AF4}" presName="hierRoot3" presStyleCnt="0"/>
      <dgm:spPr/>
    </dgm:pt>
    <dgm:pt modelId="{41B58F08-FC76-4B68-A651-F9F84D59429E}" type="pres">
      <dgm:prSet presAssocID="{4E5F5A20-ED39-4406-B431-0781E5D78AF4}" presName="composite3" presStyleCnt="0"/>
      <dgm:spPr/>
    </dgm:pt>
    <dgm:pt modelId="{4962B6FF-3AF4-4C81-8A26-1764CB61FF14}" type="pres">
      <dgm:prSet presAssocID="{4E5F5A20-ED39-4406-B431-0781E5D78AF4}" presName="background3" presStyleLbl="node3" presStyleIdx="3" presStyleCnt="4"/>
      <dgm:spPr/>
    </dgm:pt>
    <dgm:pt modelId="{188488B5-ED3F-409A-80EF-9F8E0BC84852}" type="pres">
      <dgm:prSet presAssocID="{4E5F5A20-ED39-4406-B431-0781E5D78AF4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BC62FC-789C-45BB-83D4-431C31FF122D}" type="pres">
      <dgm:prSet presAssocID="{4E5F5A20-ED39-4406-B431-0781E5D78AF4}" presName="hierChild4" presStyleCnt="0"/>
      <dgm:spPr/>
    </dgm:pt>
  </dgm:ptLst>
  <dgm:cxnLst>
    <dgm:cxn modelId="{6D6C341E-32A1-4190-B158-F6F06B145DAD}" srcId="{7C7BB4DC-3B0C-4396-8F17-F3E9715B1131}" destId="{75E93DA9-CB38-47CD-A1A6-9556C05CD2A0}" srcOrd="1" destOrd="0" parTransId="{5681B148-299C-40FF-A965-EE48FC22FC67}" sibTransId="{CDDFE335-1655-460D-9A6F-51D7672B7E64}"/>
    <dgm:cxn modelId="{DB7104D7-5E10-4AA0-80A4-201D31EF1901}" type="presOf" srcId="{54B6D9E4-E4C4-4FDE-A06F-CF2A540EB51B}" destId="{FC2FED99-F291-4E03-8B08-57D841103015}" srcOrd="0" destOrd="0" presId="urn:microsoft.com/office/officeart/2005/8/layout/hierarchy1"/>
    <dgm:cxn modelId="{8DDE84D4-994E-4B14-AC62-6EDDB41EFB30}" srcId="{4CEE7092-D7D6-4B18-BAB6-559B5B15F92D}" destId="{186BA53B-96E8-4E00-9720-75F61B4AAA38}" srcOrd="0" destOrd="0" parTransId="{3CF884C4-E5DF-4AC6-AEF1-A3E74FE6ADC9}" sibTransId="{07E08624-8D58-4A44-BE70-EA9A68E0A4A5}"/>
    <dgm:cxn modelId="{3C229CF5-C813-44C1-9A4E-3CDAE2BEB0BA}" type="presOf" srcId="{A205F7BD-D681-403C-9017-470882AA9A31}" destId="{227A4F7F-37B4-4A0D-AE2E-32E396ACF596}" srcOrd="0" destOrd="0" presId="urn:microsoft.com/office/officeart/2005/8/layout/hierarchy1"/>
    <dgm:cxn modelId="{FA3A90A9-0882-4716-9305-15D602A44E8C}" type="presOf" srcId="{D2F5BFA5-3A32-4855-94E2-40A260ACE5CC}" destId="{9BEABBAB-2108-4EB3-882E-341B92FB77F0}" srcOrd="0" destOrd="0" presId="urn:microsoft.com/office/officeart/2005/8/layout/hierarchy1"/>
    <dgm:cxn modelId="{37F539FB-8AB6-46DB-A8FE-064C2BCFACAD}" srcId="{7C7BB4DC-3B0C-4396-8F17-F3E9715B1131}" destId="{E71B8C4E-BD45-4786-9626-F00E580A7B6E}" srcOrd="0" destOrd="0" parTransId="{717CEF26-1C6B-4446-A963-6329B1386AA6}" sibTransId="{8B8D69B3-92E3-4A34-8E5D-E5CABFC5DD1E}"/>
    <dgm:cxn modelId="{064BAE83-8124-45E5-B221-A8852E730932}" srcId="{54B6D9E4-E4C4-4FDE-A06F-CF2A540EB51B}" destId="{4CEE7092-D7D6-4B18-BAB6-559B5B15F92D}" srcOrd="1" destOrd="0" parTransId="{7DB85DD0-DA2D-450F-8F48-0D74C32584ED}" sibTransId="{50684F9A-2A76-4D63-8BA7-1028D587EEA7}"/>
    <dgm:cxn modelId="{C8C1BF8C-8BDD-404E-98A2-D81FCAD420B6}" srcId="{54B6D9E4-E4C4-4FDE-A06F-CF2A540EB51B}" destId="{7C7BB4DC-3B0C-4396-8F17-F3E9715B1131}" srcOrd="0" destOrd="0" parTransId="{D2F5BFA5-3A32-4855-94E2-40A260ACE5CC}" sibTransId="{B658C0A8-EC45-444F-9C5D-03DAAA3E0544}"/>
    <dgm:cxn modelId="{AD6E3FD0-C1A9-4960-8D21-CD7D2BF89C36}" type="presOf" srcId="{5681B148-299C-40FF-A965-EE48FC22FC67}" destId="{C97B3C85-1DC2-43A5-BD2D-79384E6D2143}" srcOrd="0" destOrd="0" presId="urn:microsoft.com/office/officeart/2005/8/layout/hierarchy1"/>
    <dgm:cxn modelId="{C911822F-EA09-4447-BA00-012BC90152CC}" type="presOf" srcId="{1FBC580A-20C6-417C-8F69-57BBFAFBC49E}" destId="{2943EE40-AA37-4B5E-9053-B8F8E000E5E5}" srcOrd="0" destOrd="0" presId="urn:microsoft.com/office/officeart/2005/8/layout/hierarchy1"/>
    <dgm:cxn modelId="{B784DD03-7495-4D18-AA7B-1F7260A0B98F}" type="presOf" srcId="{7DB85DD0-DA2D-450F-8F48-0D74C32584ED}" destId="{E513B556-EA3F-43E4-886E-603043BE6FE8}" srcOrd="0" destOrd="0" presId="urn:microsoft.com/office/officeart/2005/8/layout/hierarchy1"/>
    <dgm:cxn modelId="{563F2C1F-7E04-4771-B6A9-DE665519DD0A}" type="presOf" srcId="{3CF884C4-E5DF-4AC6-AEF1-A3E74FE6ADC9}" destId="{B15FD6CE-51B5-40AF-84F5-482C36839CD7}" srcOrd="0" destOrd="0" presId="urn:microsoft.com/office/officeart/2005/8/layout/hierarchy1"/>
    <dgm:cxn modelId="{770CB9AF-A725-4624-930E-D680CCC8167B}" type="presOf" srcId="{4CEE7092-D7D6-4B18-BAB6-559B5B15F92D}" destId="{16932D6E-42CD-4564-B744-DE06F299E282}" srcOrd="0" destOrd="0" presId="urn:microsoft.com/office/officeart/2005/8/layout/hierarchy1"/>
    <dgm:cxn modelId="{6344ECAF-7636-4569-80DC-7E7CAB34EF47}" srcId="{A205F7BD-D681-403C-9017-470882AA9A31}" destId="{54B6D9E4-E4C4-4FDE-A06F-CF2A540EB51B}" srcOrd="0" destOrd="0" parTransId="{A8326719-744C-4D8F-8C02-0E40D02A0815}" sibTransId="{0F433C0F-E722-44FB-BC9B-5879FD511443}"/>
    <dgm:cxn modelId="{C166A17E-29DD-4719-960F-78EC4C5A6706}" type="presOf" srcId="{4E5F5A20-ED39-4406-B431-0781E5D78AF4}" destId="{188488B5-ED3F-409A-80EF-9F8E0BC84852}" srcOrd="0" destOrd="0" presId="urn:microsoft.com/office/officeart/2005/8/layout/hierarchy1"/>
    <dgm:cxn modelId="{33524BB9-DCAD-4FA1-BB2E-E626A16BDAA5}" type="presOf" srcId="{E71B8C4E-BD45-4786-9626-F00E580A7B6E}" destId="{8A434FA1-5A29-4C8F-9C7D-64A1D0668FEF}" srcOrd="0" destOrd="0" presId="urn:microsoft.com/office/officeart/2005/8/layout/hierarchy1"/>
    <dgm:cxn modelId="{6BE86D56-421F-4E49-94B0-A441273147BB}" type="presOf" srcId="{7C7BB4DC-3B0C-4396-8F17-F3E9715B1131}" destId="{6C0D4A8D-2B41-42C0-A14A-5B85AA356C65}" srcOrd="0" destOrd="0" presId="urn:microsoft.com/office/officeart/2005/8/layout/hierarchy1"/>
    <dgm:cxn modelId="{D101758B-EEF6-450B-AD6C-8BAD5E5B179E}" type="presOf" srcId="{717CEF26-1C6B-4446-A963-6329B1386AA6}" destId="{EBA0DCC8-BFC0-4005-9D17-2496CD75939B}" srcOrd="0" destOrd="0" presId="urn:microsoft.com/office/officeart/2005/8/layout/hierarchy1"/>
    <dgm:cxn modelId="{F2087816-888A-4E78-A695-6F17DA2B3C99}" type="presOf" srcId="{186BA53B-96E8-4E00-9720-75F61B4AAA38}" destId="{5E5D1788-138F-488F-AD64-A7B815F7CE18}" srcOrd="0" destOrd="0" presId="urn:microsoft.com/office/officeart/2005/8/layout/hierarchy1"/>
    <dgm:cxn modelId="{17CEE202-9153-4CEC-852B-503863E93DDD}" type="presOf" srcId="{75E93DA9-CB38-47CD-A1A6-9556C05CD2A0}" destId="{25A4A1EC-E960-4322-A8FF-637CF17CE520}" srcOrd="0" destOrd="0" presId="urn:microsoft.com/office/officeart/2005/8/layout/hierarchy1"/>
    <dgm:cxn modelId="{F881141A-3BA1-48FC-8F9C-AC45A02388AA}" srcId="{4CEE7092-D7D6-4B18-BAB6-559B5B15F92D}" destId="{4E5F5A20-ED39-4406-B431-0781E5D78AF4}" srcOrd="1" destOrd="0" parTransId="{1FBC580A-20C6-417C-8F69-57BBFAFBC49E}" sibTransId="{9BF51940-FC61-4AF7-8CA8-B7D350F3C27E}"/>
    <dgm:cxn modelId="{8E4139E2-1EB7-4A23-8260-D0B5648EFFE5}" type="presParOf" srcId="{227A4F7F-37B4-4A0D-AE2E-32E396ACF596}" destId="{39FB8724-15AD-4ED9-A8E5-9F5DFBC67D6B}" srcOrd="0" destOrd="0" presId="urn:microsoft.com/office/officeart/2005/8/layout/hierarchy1"/>
    <dgm:cxn modelId="{897277BE-88B8-4C37-9546-0F1BFFDF9D75}" type="presParOf" srcId="{39FB8724-15AD-4ED9-A8E5-9F5DFBC67D6B}" destId="{17B1F2C0-613C-4C3A-B258-DCE41C09C2E3}" srcOrd="0" destOrd="0" presId="urn:microsoft.com/office/officeart/2005/8/layout/hierarchy1"/>
    <dgm:cxn modelId="{F7C42F96-53CD-4860-83F3-D3164941BD4B}" type="presParOf" srcId="{17B1F2C0-613C-4C3A-B258-DCE41C09C2E3}" destId="{3ADA505D-CACA-4012-98F6-263F37462D1A}" srcOrd="0" destOrd="0" presId="urn:microsoft.com/office/officeart/2005/8/layout/hierarchy1"/>
    <dgm:cxn modelId="{AE9C66D7-BBDC-48F1-83F8-2F5CAB3CCB9A}" type="presParOf" srcId="{17B1F2C0-613C-4C3A-B258-DCE41C09C2E3}" destId="{FC2FED99-F291-4E03-8B08-57D841103015}" srcOrd="1" destOrd="0" presId="urn:microsoft.com/office/officeart/2005/8/layout/hierarchy1"/>
    <dgm:cxn modelId="{E67A3241-E693-4F6E-85F1-FE56402CD707}" type="presParOf" srcId="{39FB8724-15AD-4ED9-A8E5-9F5DFBC67D6B}" destId="{36029CE7-ACCB-4CFA-9543-F60ED36A440B}" srcOrd="1" destOrd="0" presId="urn:microsoft.com/office/officeart/2005/8/layout/hierarchy1"/>
    <dgm:cxn modelId="{11631F69-4DAD-44F9-8DD5-1BC0C8261264}" type="presParOf" srcId="{36029CE7-ACCB-4CFA-9543-F60ED36A440B}" destId="{9BEABBAB-2108-4EB3-882E-341B92FB77F0}" srcOrd="0" destOrd="0" presId="urn:microsoft.com/office/officeart/2005/8/layout/hierarchy1"/>
    <dgm:cxn modelId="{9328DBA5-3C9D-4A2F-8E7F-A027F5C9AFF5}" type="presParOf" srcId="{36029CE7-ACCB-4CFA-9543-F60ED36A440B}" destId="{E84293D2-07EF-4EE2-A6D7-1812D1915187}" srcOrd="1" destOrd="0" presId="urn:microsoft.com/office/officeart/2005/8/layout/hierarchy1"/>
    <dgm:cxn modelId="{3822A1E6-491C-47EE-9344-C2A1B2EC6CC3}" type="presParOf" srcId="{E84293D2-07EF-4EE2-A6D7-1812D1915187}" destId="{3678664B-66FD-446B-97BD-A05C44B08FFB}" srcOrd="0" destOrd="0" presId="urn:microsoft.com/office/officeart/2005/8/layout/hierarchy1"/>
    <dgm:cxn modelId="{10B0EE92-101A-4F8F-B3EA-942CEBA79E57}" type="presParOf" srcId="{3678664B-66FD-446B-97BD-A05C44B08FFB}" destId="{CE12BCB2-D32F-4B8C-9432-64EB68412B5D}" srcOrd="0" destOrd="0" presId="urn:microsoft.com/office/officeart/2005/8/layout/hierarchy1"/>
    <dgm:cxn modelId="{0B4E035B-2218-40A5-8E7A-807834F018E2}" type="presParOf" srcId="{3678664B-66FD-446B-97BD-A05C44B08FFB}" destId="{6C0D4A8D-2B41-42C0-A14A-5B85AA356C65}" srcOrd="1" destOrd="0" presId="urn:microsoft.com/office/officeart/2005/8/layout/hierarchy1"/>
    <dgm:cxn modelId="{DD5F8B3E-E621-460F-85C1-F00A40560D1B}" type="presParOf" srcId="{E84293D2-07EF-4EE2-A6D7-1812D1915187}" destId="{8E37DD34-BC56-42AC-B9D7-5C352DBD7BE4}" srcOrd="1" destOrd="0" presId="urn:microsoft.com/office/officeart/2005/8/layout/hierarchy1"/>
    <dgm:cxn modelId="{36AEE03B-C3C8-4561-9466-0D9BDE6BDAC4}" type="presParOf" srcId="{8E37DD34-BC56-42AC-B9D7-5C352DBD7BE4}" destId="{EBA0DCC8-BFC0-4005-9D17-2496CD75939B}" srcOrd="0" destOrd="0" presId="urn:microsoft.com/office/officeart/2005/8/layout/hierarchy1"/>
    <dgm:cxn modelId="{EB1A1C2A-6D66-4845-9DD6-A57C949DDC1B}" type="presParOf" srcId="{8E37DD34-BC56-42AC-B9D7-5C352DBD7BE4}" destId="{D11453A1-B795-4927-92C7-12A0829F455F}" srcOrd="1" destOrd="0" presId="urn:microsoft.com/office/officeart/2005/8/layout/hierarchy1"/>
    <dgm:cxn modelId="{9BCF5945-2357-493C-8AE5-FB470AE130FF}" type="presParOf" srcId="{D11453A1-B795-4927-92C7-12A0829F455F}" destId="{4554513E-9A68-4D09-9B3B-5931FC95AF74}" srcOrd="0" destOrd="0" presId="urn:microsoft.com/office/officeart/2005/8/layout/hierarchy1"/>
    <dgm:cxn modelId="{6737FE9F-B176-4B91-B5B5-98ED7BAB98A7}" type="presParOf" srcId="{4554513E-9A68-4D09-9B3B-5931FC95AF74}" destId="{C6A10639-EE09-43B7-AB6D-DCB8C01B0601}" srcOrd="0" destOrd="0" presId="urn:microsoft.com/office/officeart/2005/8/layout/hierarchy1"/>
    <dgm:cxn modelId="{3351C8A6-0336-4E9D-BB91-5EC03F5AD0B8}" type="presParOf" srcId="{4554513E-9A68-4D09-9B3B-5931FC95AF74}" destId="{8A434FA1-5A29-4C8F-9C7D-64A1D0668FEF}" srcOrd="1" destOrd="0" presId="urn:microsoft.com/office/officeart/2005/8/layout/hierarchy1"/>
    <dgm:cxn modelId="{54064CEA-4CAB-428D-9288-814304F0EBC0}" type="presParOf" srcId="{D11453A1-B795-4927-92C7-12A0829F455F}" destId="{1BE56D5A-2C34-4220-8467-067FB58E79B9}" srcOrd="1" destOrd="0" presId="urn:microsoft.com/office/officeart/2005/8/layout/hierarchy1"/>
    <dgm:cxn modelId="{DD899931-7EA9-42BD-9F18-42589D8A16BB}" type="presParOf" srcId="{8E37DD34-BC56-42AC-B9D7-5C352DBD7BE4}" destId="{C97B3C85-1DC2-43A5-BD2D-79384E6D2143}" srcOrd="2" destOrd="0" presId="urn:microsoft.com/office/officeart/2005/8/layout/hierarchy1"/>
    <dgm:cxn modelId="{0ABF1887-FE26-470A-9AF0-6C1D146FDF36}" type="presParOf" srcId="{8E37DD34-BC56-42AC-B9D7-5C352DBD7BE4}" destId="{DBCDEA50-DFEE-42C0-8F87-E8DD8497DEF9}" srcOrd="3" destOrd="0" presId="urn:microsoft.com/office/officeart/2005/8/layout/hierarchy1"/>
    <dgm:cxn modelId="{4C291A0E-F165-4EAD-91D4-B5CB89615141}" type="presParOf" srcId="{DBCDEA50-DFEE-42C0-8F87-E8DD8497DEF9}" destId="{F5431337-F507-4F54-B7E6-F8727B014826}" srcOrd="0" destOrd="0" presId="urn:microsoft.com/office/officeart/2005/8/layout/hierarchy1"/>
    <dgm:cxn modelId="{AAA6E1F1-143C-49BA-BD7F-A9A68D57AC97}" type="presParOf" srcId="{F5431337-F507-4F54-B7E6-F8727B014826}" destId="{E58B7113-5D5E-4136-B8C0-2A41C68FB183}" srcOrd="0" destOrd="0" presId="urn:microsoft.com/office/officeart/2005/8/layout/hierarchy1"/>
    <dgm:cxn modelId="{626F24E1-48FC-4DF4-8E57-17ED9DF31D3B}" type="presParOf" srcId="{F5431337-F507-4F54-B7E6-F8727B014826}" destId="{25A4A1EC-E960-4322-A8FF-637CF17CE520}" srcOrd="1" destOrd="0" presId="urn:microsoft.com/office/officeart/2005/8/layout/hierarchy1"/>
    <dgm:cxn modelId="{666B4A30-6A3A-4E55-AF01-515F2F87B54E}" type="presParOf" srcId="{DBCDEA50-DFEE-42C0-8F87-E8DD8497DEF9}" destId="{9EAEC6D6-0AA3-4472-932C-BB67A5E572B2}" srcOrd="1" destOrd="0" presId="urn:microsoft.com/office/officeart/2005/8/layout/hierarchy1"/>
    <dgm:cxn modelId="{164E1F34-9FE1-4D29-A2D4-7C4F775C46A1}" type="presParOf" srcId="{36029CE7-ACCB-4CFA-9543-F60ED36A440B}" destId="{E513B556-EA3F-43E4-886E-603043BE6FE8}" srcOrd="2" destOrd="0" presId="urn:microsoft.com/office/officeart/2005/8/layout/hierarchy1"/>
    <dgm:cxn modelId="{FB5E2043-C6F2-42C6-8A0D-E1C3E7079E5A}" type="presParOf" srcId="{36029CE7-ACCB-4CFA-9543-F60ED36A440B}" destId="{0C7A9E59-8855-41C6-A84E-4DD4FF1CEAEF}" srcOrd="3" destOrd="0" presId="urn:microsoft.com/office/officeart/2005/8/layout/hierarchy1"/>
    <dgm:cxn modelId="{E0FEE138-11B8-4856-AD10-6E296DCA5958}" type="presParOf" srcId="{0C7A9E59-8855-41C6-A84E-4DD4FF1CEAEF}" destId="{D1D3C9D5-D01E-4926-B7B0-EB0F36612210}" srcOrd="0" destOrd="0" presId="urn:microsoft.com/office/officeart/2005/8/layout/hierarchy1"/>
    <dgm:cxn modelId="{6DCF015E-6CF7-4711-A221-98DC638F3A78}" type="presParOf" srcId="{D1D3C9D5-D01E-4926-B7B0-EB0F36612210}" destId="{39FF3F5A-987D-4D10-91B1-B0A8C748F139}" srcOrd="0" destOrd="0" presId="urn:microsoft.com/office/officeart/2005/8/layout/hierarchy1"/>
    <dgm:cxn modelId="{18808892-2A3C-4B3F-B1BF-1589BE187C6F}" type="presParOf" srcId="{D1D3C9D5-D01E-4926-B7B0-EB0F36612210}" destId="{16932D6E-42CD-4564-B744-DE06F299E282}" srcOrd="1" destOrd="0" presId="urn:microsoft.com/office/officeart/2005/8/layout/hierarchy1"/>
    <dgm:cxn modelId="{3C916E50-0521-4CD8-9068-05A1090C40C2}" type="presParOf" srcId="{0C7A9E59-8855-41C6-A84E-4DD4FF1CEAEF}" destId="{B0AF8A7F-753D-4FBE-8B2C-2F59756EF7A1}" srcOrd="1" destOrd="0" presId="urn:microsoft.com/office/officeart/2005/8/layout/hierarchy1"/>
    <dgm:cxn modelId="{3DBAC2E2-F47F-451E-9973-FEC59076C6A5}" type="presParOf" srcId="{B0AF8A7F-753D-4FBE-8B2C-2F59756EF7A1}" destId="{B15FD6CE-51B5-40AF-84F5-482C36839CD7}" srcOrd="0" destOrd="0" presId="urn:microsoft.com/office/officeart/2005/8/layout/hierarchy1"/>
    <dgm:cxn modelId="{9F6A0EC7-3DBD-4C43-B59F-66474DB8AEBC}" type="presParOf" srcId="{B0AF8A7F-753D-4FBE-8B2C-2F59756EF7A1}" destId="{5E0D4B60-2AFC-4DD8-8BD3-D862D4CB8FA5}" srcOrd="1" destOrd="0" presId="urn:microsoft.com/office/officeart/2005/8/layout/hierarchy1"/>
    <dgm:cxn modelId="{122B8B4C-CAF4-4E9B-A345-AD2C47DE61F7}" type="presParOf" srcId="{5E0D4B60-2AFC-4DD8-8BD3-D862D4CB8FA5}" destId="{62091709-3EEA-44C4-A105-84DA5EBEF79A}" srcOrd="0" destOrd="0" presId="urn:microsoft.com/office/officeart/2005/8/layout/hierarchy1"/>
    <dgm:cxn modelId="{49E2E050-0018-4197-A867-B2A619C9B905}" type="presParOf" srcId="{62091709-3EEA-44C4-A105-84DA5EBEF79A}" destId="{2C08B75E-3367-4E8E-9DF1-80FE59FF0C54}" srcOrd="0" destOrd="0" presId="urn:microsoft.com/office/officeart/2005/8/layout/hierarchy1"/>
    <dgm:cxn modelId="{3EDBE70B-B21D-44C9-8BBB-906E288C9F45}" type="presParOf" srcId="{62091709-3EEA-44C4-A105-84DA5EBEF79A}" destId="{5E5D1788-138F-488F-AD64-A7B815F7CE18}" srcOrd="1" destOrd="0" presId="urn:microsoft.com/office/officeart/2005/8/layout/hierarchy1"/>
    <dgm:cxn modelId="{9D325DFB-F62B-468A-A77A-083A6FD909ED}" type="presParOf" srcId="{5E0D4B60-2AFC-4DD8-8BD3-D862D4CB8FA5}" destId="{5494E440-0CA5-4947-81B4-95CB9E3D5AC5}" srcOrd="1" destOrd="0" presId="urn:microsoft.com/office/officeart/2005/8/layout/hierarchy1"/>
    <dgm:cxn modelId="{B161E81E-975C-4F2A-8AEF-AF3682ECEFDE}" type="presParOf" srcId="{B0AF8A7F-753D-4FBE-8B2C-2F59756EF7A1}" destId="{2943EE40-AA37-4B5E-9053-B8F8E000E5E5}" srcOrd="2" destOrd="0" presId="urn:microsoft.com/office/officeart/2005/8/layout/hierarchy1"/>
    <dgm:cxn modelId="{1274BA0B-04AC-407B-85C9-E5F5ABB32A94}" type="presParOf" srcId="{B0AF8A7F-753D-4FBE-8B2C-2F59756EF7A1}" destId="{4AEA3C7E-F1BD-4C24-A71D-403C5BE9B606}" srcOrd="3" destOrd="0" presId="urn:microsoft.com/office/officeart/2005/8/layout/hierarchy1"/>
    <dgm:cxn modelId="{86846534-25F3-4B2B-89CA-D8F7CEB209AA}" type="presParOf" srcId="{4AEA3C7E-F1BD-4C24-A71D-403C5BE9B606}" destId="{41B58F08-FC76-4B68-A651-F9F84D59429E}" srcOrd="0" destOrd="0" presId="urn:microsoft.com/office/officeart/2005/8/layout/hierarchy1"/>
    <dgm:cxn modelId="{AAA75FFE-984F-4A40-93E4-10B67A16DF67}" type="presParOf" srcId="{41B58F08-FC76-4B68-A651-F9F84D59429E}" destId="{4962B6FF-3AF4-4C81-8A26-1764CB61FF14}" srcOrd="0" destOrd="0" presId="urn:microsoft.com/office/officeart/2005/8/layout/hierarchy1"/>
    <dgm:cxn modelId="{D3F6AA5F-798A-499D-8785-0E3190135141}" type="presParOf" srcId="{41B58F08-FC76-4B68-A651-F9F84D59429E}" destId="{188488B5-ED3F-409A-80EF-9F8E0BC84852}" srcOrd="1" destOrd="0" presId="urn:microsoft.com/office/officeart/2005/8/layout/hierarchy1"/>
    <dgm:cxn modelId="{AEB6AA18-44FB-4F4C-B887-E0800DF3C1F9}" type="presParOf" srcId="{4AEA3C7E-F1BD-4C24-A71D-403C5BE9B606}" destId="{22BC62FC-789C-45BB-83D4-431C31FF122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05F7BD-D681-403C-9017-470882AA9A3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B6D9E4-E4C4-4FDE-A06F-CF2A540EB51B}">
      <dgm:prSet phldrT="[Text]"/>
      <dgm:spPr/>
      <dgm:t>
        <a:bodyPr/>
        <a:lstStyle/>
        <a:p>
          <a:r>
            <a:rPr lang="en-US" dirty="0" smtClean="0"/>
            <a:t>Record</a:t>
          </a:r>
          <a:endParaRPr lang="en-US" dirty="0"/>
        </a:p>
      </dgm:t>
    </dgm:pt>
    <dgm:pt modelId="{A8326719-744C-4D8F-8C02-0E40D02A0815}" type="parTrans" cxnId="{6344ECAF-7636-4569-80DC-7E7CAB34EF47}">
      <dgm:prSet/>
      <dgm:spPr/>
      <dgm:t>
        <a:bodyPr/>
        <a:lstStyle/>
        <a:p>
          <a:endParaRPr lang="en-US"/>
        </a:p>
      </dgm:t>
    </dgm:pt>
    <dgm:pt modelId="{0F433C0F-E722-44FB-BC9B-5879FD511443}" type="sibTrans" cxnId="{6344ECAF-7636-4569-80DC-7E7CAB34EF47}">
      <dgm:prSet/>
      <dgm:spPr/>
      <dgm:t>
        <a:bodyPr/>
        <a:lstStyle/>
        <a:p>
          <a:endParaRPr lang="en-US"/>
        </a:p>
      </dgm:t>
    </dgm:pt>
    <dgm:pt modelId="{7C7BB4DC-3B0C-4396-8F17-F3E9715B1131}">
      <dgm:prSet phldrT="[Text]"/>
      <dgm:spPr/>
      <dgm:t>
        <a:bodyPr/>
        <a:lstStyle/>
        <a:p>
          <a:r>
            <a:rPr lang="en-US" dirty="0" smtClean="0"/>
            <a:t>MFHD</a:t>
          </a:r>
          <a:endParaRPr lang="en-US" dirty="0"/>
        </a:p>
      </dgm:t>
    </dgm:pt>
    <dgm:pt modelId="{D2F5BFA5-3A32-4855-94E2-40A260ACE5CC}" type="parTrans" cxnId="{C8C1BF8C-8BDD-404E-98A2-D81FCAD420B6}">
      <dgm:prSet/>
      <dgm:spPr/>
      <dgm:t>
        <a:bodyPr/>
        <a:lstStyle/>
        <a:p>
          <a:endParaRPr lang="en-US"/>
        </a:p>
      </dgm:t>
    </dgm:pt>
    <dgm:pt modelId="{B658C0A8-EC45-444F-9C5D-03DAAA3E0544}" type="sibTrans" cxnId="{C8C1BF8C-8BDD-404E-98A2-D81FCAD420B6}">
      <dgm:prSet/>
      <dgm:spPr/>
      <dgm:t>
        <a:bodyPr/>
        <a:lstStyle/>
        <a:p>
          <a:endParaRPr lang="en-US"/>
        </a:p>
      </dgm:t>
    </dgm:pt>
    <dgm:pt modelId="{E71B8C4E-BD45-4786-9626-F00E580A7B6E}">
      <dgm:prSet phldrT="[Text]"/>
      <dgm:spPr/>
      <dgm:t>
        <a:bodyPr/>
        <a:lstStyle/>
        <a:p>
          <a:r>
            <a:rPr lang="en-US" dirty="0" smtClean="0"/>
            <a:t>Computed</a:t>
          </a:r>
          <a:endParaRPr lang="en-US" dirty="0"/>
        </a:p>
      </dgm:t>
    </dgm:pt>
    <dgm:pt modelId="{717CEF26-1C6B-4446-A963-6329B1386AA6}" type="parTrans" cxnId="{37F539FB-8AB6-46DB-A8FE-064C2BCFACAD}">
      <dgm:prSet/>
      <dgm:spPr/>
      <dgm:t>
        <a:bodyPr/>
        <a:lstStyle/>
        <a:p>
          <a:endParaRPr lang="en-US"/>
        </a:p>
      </dgm:t>
    </dgm:pt>
    <dgm:pt modelId="{8B8D69B3-92E3-4A34-8E5D-E5CABFC5DD1E}" type="sibTrans" cxnId="{37F539FB-8AB6-46DB-A8FE-064C2BCFACAD}">
      <dgm:prSet/>
      <dgm:spPr/>
      <dgm:t>
        <a:bodyPr/>
        <a:lstStyle/>
        <a:p>
          <a:endParaRPr lang="en-US"/>
        </a:p>
      </dgm:t>
    </dgm:pt>
    <dgm:pt modelId="{75E93DA9-CB38-47CD-A1A6-9556C05CD2A0}">
      <dgm:prSet phldrT="[Text]"/>
      <dgm:spPr/>
      <dgm:t>
        <a:bodyPr/>
        <a:lstStyle/>
        <a:p>
          <a:r>
            <a:rPr lang="en-US" dirty="0" smtClean="0"/>
            <a:t>Textual</a:t>
          </a:r>
          <a:endParaRPr lang="en-US" dirty="0"/>
        </a:p>
      </dgm:t>
    </dgm:pt>
    <dgm:pt modelId="{5681B148-299C-40FF-A965-EE48FC22FC67}" type="parTrans" cxnId="{6D6C341E-32A1-4190-B158-F6F06B145DAD}">
      <dgm:prSet/>
      <dgm:spPr/>
      <dgm:t>
        <a:bodyPr/>
        <a:lstStyle/>
        <a:p>
          <a:endParaRPr lang="en-US"/>
        </a:p>
      </dgm:t>
    </dgm:pt>
    <dgm:pt modelId="{CDDFE335-1655-460D-9A6F-51D7672B7E64}" type="sibTrans" cxnId="{6D6C341E-32A1-4190-B158-F6F06B145DAD}">
      <dgm:prSet/>
      <dgm:spPr/>
      <dgm:t>
        <a:bodyPr/>
        <a:lstStyle/>
        <a:p>
          <a:endParaRPr lang="en-US"/>
        </a:p>
      </dgm:t>
    </dgm:pt>
    <dgm:pt modelId="{4CEE7092-D7D6-4B18-BAB6-559B5B15F92D}">
      <dgm:prSet phldrT="[Text]"/>
      <dgm:spPr/>
      <dgm:t>
        <a:bodyPr/>
        <a:lstStyle/>
        <a:p>
          <a:r>
            <a:rPr lang="en-US" dirty="0" smtClean="0"/>
            <a:t>In-DB (Dist.)</a:t>
          </a:r>
          <a:endParaRPr lang="en-US" dirty="0"/>
        </a:p>
      </dgm:t>
    </dgm:pt>
    <dgm:pt modelId="{7DB85DD0-DA2D-450F-8F48-0D74C32584ED}" type="parTrans" cxnId="{064BAE83-8124-45E5-B221-A8852E730932}">
      <dgm:prSet/>
      <dgm:spPr/>
      <dgm:t>
        <a:bodyPr/>
        <a:lstStyle/>
        <a:p>
          <a:endParaRPr lang="en-US"/>
        </a:p>
      </dgm:t>
    </dgm:pt>
    <dgm:pt modelId="{50684F9A-2A76-4D63-8BA7-1028D587EEA7}" type="sibTrans" cxnId="{064BAE83-8124-45E5-B221-A8852E730932}">
      <dgm:prSet/>
      <dgm:spPr/>
      <dgm:t>
        <a:bodyPr/>
        <a:lstStyle/>
        <a:p>
          <a:endParaRPr lang="en-US"/>
        </a:p>
      </dgm:t>
    </dgm:pt>
    <dgm:pt modelId="{186BA53B-96E8-4E00-9720-75F61B4AAA38}">
      <dgm:prSet phldrT="[Text]"/>
      <dgm:spPr/>
      <dgm:t>
        <a:bodyPr/>
        <a:lstStyle/>
        <a:p>
          <a:r>
            <a:rPr lang="en-US" dirty="0" smtClean="0"/>
            <a:t>Computed</a:t>
          </a:r>
          <a:endParaRPr lang="en-US" dirty="0"/>
        </a:p>
      </dgm:t>
    </dgm:pt>
    <dgm:pt modelId="{3CF884C4-E5DF-4AC6-AEF1-A3E74FE6ADC9}" type="parTrans" cxnId="{8DDE84D4-994E-4B14-AC62-6EDDB41EFB30}">
      <dgm:prSet/>
      <dgm:spPr/>
      <dgm:t>
        <a:bodyPr/>
        <a:lstStyle/>
        <a:p>
          <a:endParaRPr lang="en-US"/>
        </a:p>
      </dgm:t>
    </dgm:pt>
    <dgm:pt modelId="{07E08624-8D58-4A44-BE70-EA9A68E0A4A5}" type="sibTrans" cxnId="{8DDE84D4-994E-4B14-AC62-6EDDB41EFB30}">
      <dgm:prSet/>
      <dgm:spPr/>
      <dgm:t>
        <a:bodyPr/>
        <a:lstStyle/>
        <a:p>
          <a:endParaRPr lang="en-US"/>
        </a:p>
      </dgm:t>
    </dgm:pt>
    <dgm:pt modelId="{9B208F0B-F361-4402-86AB-B1616CE99B8C}">
      <dgm:prSet phldrT="[Text]"/>
      <dgm:spPr/>
      <dgm:t>
        <a:bodyPr/>
        <a:lstStyle/>
        <a:p>
          <a:r>
            <a:rPr lang="en-US" dirty="0" smtClean="0"/>
            <a:t>Basic</a:t>
          </a:r>
          <a:endParaRPr lang="en-US" dirty="0"/>
        </a:p>
      </dgm:t>
    </dgm:pt>
    <dgm:pt modelId="{2F0FD2AF-21C1-4209-9618-2655F4AEC17F}" type="parTrans" cxnId="{42BF9332-18ED-4225-9149-2AA64C7BD4CC}">
      <dgm:prSet/>
      <dgm:spPr/>
    </dgm:pt>
    <dgm:pt modelId="{905FD9ED-0F29-4ECE-B091-DCB0A0CC4FB8}" type="sibTrans" cxnId="{42BF9332-18ED-4225-9149-2AA64C7BD4CC}">
      <dgm:prSet/>
      <dgm:spPr/>
    </dgm:pt>
    <dgm:pt modelId="{80861D67-AAEC-4762-A2A4-6B3D8EC39298}">
      <dgm:prSet phldrT="[Text]"/>
      <dgm:spPr/>
      <dgm:t>
        <a:bodyPr/>
        <a:lstStyle/>
        <a:p>
          <a:r>
            <a:rPr lang="en-US" dirty="0" smtClean="0"/>
            <a:t>Index</a:t>
          </a:r>
          <a:endParaRPr lang="en-US" dirty="0"/>
        </a:p>
      </dgm:t>
    </dgm:pt>
    <dgm:pt modelId="{5E649D20-EDC0-4EB1-BCAF-73140C6266CE}" type="parTrans" cxnId="{33D33C40-826A-40C0-ACB7-085AB04CC80C}">
      <dgm:prSet/>
      <dgm:spPr/>
    </dgm:pt>
    <dgm:pt modelId="{C48F1896-7C0A-457E-ADA6-8B96CCE71E6A}" type="sibTrans" cxnId="{33D33C40-826A-40C0-ACB7-085AB04CC80C}">
      <dgm:prSet/>
      <dgm:spPr/>
    </dgm:pt>
    <dgm:pt modelId="{ED433945-C9EA-4FFA-86D2-5BCD4EBD56BD}">
      <dgm:prSet phldrT="[Text]"/>
      <dgm:spPr/>
      <dgm:t>
        <a:bodyPr/>
        <a:lstStyle/>
        <a:p>
          <a:r>
            <a:rPr lang="en-US" dirty="0" smtClean="0"/>
            <a:t>Supplement</a:t>
          </a:r>
          <a:endParaRPr lang="en-US" dirty="0"/>
        </a:p>
      </dgm:t>
    </dgm:pt>
    <dgm:pt modelId="{BE6815C8-A53E-4B8E-AEA4-65087D5D80BD}" type="parTrans" cxnId="{A7EAAE81-C5D3-49BC-877F-08A389BA553E}">
      <dgm:prSet/>
      <dgm:spPr/>
    </dgm:pt>
    <dgm:pt modelId="{701C0D19-6C68-4189-AA01-4A6D8A2D34B2}" type="sibTrans" cxnId="{A7EAAE81-C5D3-49BC-877F-08A389BA553E}">
      <dgm:prSet/>
      <dgm:spPr/>
    </dgm:pt>
    <dgm:pt modelId="{B66F10E6-955E-4403-A2C6-7483AA2E23A1}">
      <dgm:prSet phldrT="[Text]"/>
      <dgm:spPr/>
      <dgm:t>
        <a:bodyPr/>
        <a:lstStyle/>
        <a:p>
          <a:r>
            <a:rPr lang="en-US" dirty="0" smtClean="0"/>
            <a:t>(likewise)</a:t>
          </a:r>
          <a:endParaRPr lang="en-US" dirty="0"/>
        </a:p>
      </dgm:t>
    </dgm:pt>
    <dgm:pt modelId="{32F5DA29-DE7F-415A-8F8C-F41DEAE7F6FB}" type="parTrans" cxnId="{83315A29-BC86-4069-B8B9-2E2024CA7E8B}">
      <dgm:prSet/>
      <dgm:spPr/>
    </dgm:pt>
    <dgm:pt modelId="{B493474F-573D-47B1-9EF7-8DFA451008BC}" type="sibTrans" cxnId="{83315A29-BC86-4069-B8B9-2E2024CA7E8B}">
      <dgm:prSet/>
      <dgm:spPr/>
    </dgm:pt>
    <dgm:pt modelId="{B7047A99-C587-4A14-9834-048F052C36CD}">
      <dgm:prSet phldrT="[Text]"/>
      <dgm:spPr/>
      <dgm:t>
        <a:bodyPr/>
        <a:lstStyle/>
        <a:p>
          <a:r>
            <a:rPr lang="en-US" dirty="0" smtClean="0"/>
            <a:t>(and so on)</a:t>
          </a:r>
          <a:endParaRPr lang="en-US" dirty="0"/>
        </a:p>
      </dgm:t>
    </dgm:pt>
    <dgm:pt modelId="{0DD47746-D29A-4CD2-8906-8882A7084854}" type="parTrans" cxnId="{B39396EF-3A96-4FEC-AA0C-1F0741A42EA1}">
      <dgm:prSet/>
      <dgm:spPr/>
    </dgm:pt>
    <dgm:pt modelId="{B2648F67-CD80-41C7-8FDB-78205B0ABA48}" type="sibTrans" cxnId="{B39396EF-3A96-4FEC-AA0C-1F0741A42EA1}">
      <dgm:prSet/>
      <dgm:spPr/>
    </dgm:pt>
    <dgm:pt modelId="{4E5F5A20-ED39-4406-B431-0781E5D78AF4}">
      <dgm:prSet phldrT="[Text]"/>
      <dgm:spPr/>
      <dgm:t>
        <a:bodyPr/>
        <a:lstStyle/>
        <a:p>
          <a:r>
            <a:rPr lang="en-US" dirty="0" smtClean="0"/>
            <a:t>Textual</a:t>
          </a:r>
          <a:endParaRPr lang="en-US" dirty="0"/>
        </a:p>
      </dgm:t>
    </dgm:pt>
    <dgm:pt modelId="{1FBC580A-20C6-417C-8F69-57BBFAFBC49E}" type="parTrans" cxnId="{F881141A-3BA1-48FC-8F9C-AC45A02388AA}">
      <dgm:prSet/>
      <dgm:spPr/>
    </dgm:pt>
    <dgm:pt modelId="{9BF51940-FC61-4AF7-8CA8-B7D350F3C27E}" type="sibTrans" cxnId="{F881141A-3BA1-48FC-8F9C-AC45A02388AA}">
      <dgm:prSet/>
      <dgm:spPr/>
    </dgm:pt>
    <dgm:pt modelId="{767DFCA4-9CB8-4321-ADB4-9FA30C03AA52}">
      <dgm:prSet phldrT="[Text]"/>
      <dgm:spPr/>
      <dgm:t>
        <a:bodyPr/>
        <a:lstStyle/>
        <a:p>
          <a:r>
            <a:rPr lang="en-US" dirty="0" smtClean="0"/>
            <a:t>(and so forth)</a:t>
          </a:r>
          <a:endParaRPr lang="en-US" dirty="0"/>
        </a:p>
      </dgm:t>
    </dgm:pt>
    <dgm:pt modelId="{5C6BECC4-D5DB-4A1D-AD06-EC640659A985}" type="parTrans" cxnId="{C89C3BAF-7D4D-41C7-8619-582A36C5CD9B}">
      <dgm:prSet/>
      <dgm:spPr/>
    </dgm:pt>
    <dgm:pt modelId="{865E2B28-3FCD-4F95-A52F-EAB097400C6B}" type="sibTrans" cxnId="{C89C3BAF-7D4D-41C7-8619-582A36C5CD9B}">
      <dgm:prSet/>
      <dgm:spPr/>
    </dgm:pt>
    <dgm:pt modelId="{227A4F7F-37B4-4A0D-AE2E-32E396ACF596}" type="pres">
      <dgm:prSet presAssocID="{A205F7BD-D681-403C-9017-470882AA9A3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9FB8724-15AD-4ED9-A8E5-9F5DFBC67D6B}" type="pres">
      <dgm:prSet presAssocID="{54B6D9E4-E4C4-4FDE-A06F-CF2A540EB51B}" presName="hierRoot1" presStyleCnt="0"/>
      <dgm:spPr/>
    </dgm:pt>
    <dgm:pt modelId="{17B1F2C0-613C-4C3A-B258-DCE41C09C2E3}" type="pres">
      <dgm:prSet presAssocID="{54B6D9E4-E4C4-4FDE-A06F-CF2A540EB51B}" presName="composite" presStyleCnt="0"/>
      <dgm:spPr/>
    </dgm:pt>
    <dgm:pt modelId="{3ADA505D-CACA-4012-98F6-263F37462D1A}" type="pres">
      <dgm:prSet presAssocID="{54B6D9E4-E4C4-4FDE-A06F-CF2A540EB51B}" presName="background" presStyleLbl="node0" presStyleIdx="0" presStyleCnt="1"/>
      <dgm:spPr/>
    </dgm:pt>
    <dgm:pt modelId="{FC2FED99-F291-4E03-8B08-57D841103015}" type="pres">
      <dgm:prSet presAssocID="{54B6D9E4-E4C4-4FDE-A06F-CF2A540EB51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029CE7-ACCB-4CFA-9543-F60ED36A440B}" type="pres">
      <dgm:prSet presAssocID="{54B6D9E4-E4C4-4FDE-A06F-CF2A540EB51B}" presName="hierChild2" presStyleCnt="0"/>
      <dgm:spPr/>
    </dgm:pt>
    <dgm:pt modelId="{9BEABBAB-2108-4EB3-882E-341B92FB77F0}" type="pres">
      <dgm:prSet presAssocID="{D2F5BFA5-3A32-4855-94E2-40A260ACE5CC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84293D2-07EF-4EE2-A6D7-1812D1915187}" type="pres">
      <dgm:prSet presAssocID="{7C7BB4DC-3B0C-4396-8F17-F3E9715B1131}" presName="hierRoot2" presStyleCnt="0"/>
      <dgm:spPr/>
    </dgm:pt>
    <dgm:pt modelId="{3678664B-66FD-446B-97BD-A05C44B08FFB}" type="pres">
      <dgm:prSet presAssocID="{7C7BB4DC-3B0C-4396-8F17-F3E9715B1131}" presName="composite2" presStyleCnt="0"/>
      <dgm:spPr/>
    </dgm:pt>
    <dgm:pt modelId="{CE12BCB2-D32F-4B8C-9432-64EB68412B5D}" type="pres">
      <dgm:prSet presAssocID="{7C7BB4DC-3B0C-4396-8F17-F3E9715B1131}" presName="background2" presStyleLbl="node2" presStyleIdx="0" presStyleCnt="2"/>
      <dgm:spPr/>
    </dgm:pt>
    <dgm:pt modelId="{6C0D4A8D-2B41-42C0-A14A-5B85AA356C65}" type="pres">
      <dgm:prSet presAssocID="{7C7BB4DC-3B0C-4396-8F17-F3E9715B113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37DD34-BC56-42AC-B9D7-5C352DBD7BE4}" type="pres">
      <dgm:prSet presAssocID="{7C7BB4DC-3B0C-4396-8F17-F3E9715B1131}" presName="hierChild3" presStyleCnt="0"/>
      <dgm:spPr/>
    </dgm:pt>
    <dgm:pt modelId="{EBA0DCC8-BFC0-4005-9D17-2496CD75939B}" type="pres">
      <dgm:prSet presAssocID="{717CEF26-1C6B-4446-A963-6329B1386AA6}" presName="Name17" presStyleLbl="parChTrans1D3" presStyleIdx="0" presStyleCnt="4"/>
      <dgm:spPr/>
      <dgm:t>
        <a:bodyPr/>
        <a:lstStyle/>
        <a:p>
          <a:endParaRPr lang="en-US"/>
        </a:p>
      </dgm:t>
    </dgm:pt>
    <dgm:pt modelId="{D11453A1-B795-4927-92C7-12A0829F455F}" type="pres">
      <dgm:prSet presAssocID="{E71B8C4E-BD45-4786-9626-F00E580A7B6E}" presName="hierRoot3" presStyleCnt="0"/>
      <dgm:spPr/>
    </dgm:pt>
    <dgm:pt modelId="{4554513E-9A68-4D09-9B3B-5931FC95AF74}" type="pres">
      <dgm:prSet presAssocID="{E71B8C4E-BD45-4786-9626-F00E580A7B6E}" presName="composite3" presStyleCnt="0"/>
      <dgm:spPr/>
    </dgm:pt>
    <dgm:pt modelId="{C6A10639-EE09-43B7-AB6D-DCB8C01B0601}" type="pres">
      <dgm:prSet presAssocID="{E71B8C4E-BD45-4786-9626-F00E580A7B6E}" presName="background3" presStyleLbl="node3" presStyleIdx="0" presStyleCnt="4"/>
      <dgm:spPr/>
    </dgm:pt>
    <dgm:pt modelId="{8A434FA1-5A29-4C8F-9C7D-64A1D0668FEF}" type="pres">
      <dgm:prSet presAssocID="{E71B8C4E-BD45-4786-9626-F00E580A7B6E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E56D5A-2C34-4220-8467-067FB58E79B9}" type="pres">
      <dgm:prSet presAssocID="{E71B8C4E-BD45-4786-9626-F00E580A7B6E}" presName="hierChild4" presStyleCnt="0"/>
      <dgm:spPr/>
    </dgm:pt>
    <dgm:pt modelId="{6F8C71B8-A631-4C6B-A78A-24F0B0EFED61}" type="pres">
      <dgm:prSet presAssocID="{2F0FD2AF-21C1-4209-9618-2655F4AEC17F}" presName="Name23" presStyleLbl="parChTrans1D4" presStyleIdx="0" presStyleCnt="6"/>
      <dgm:spPr/>
    </dgm:pt>
    <dgm:pt modelId="{4E825BAC-2171-4C2E-AD11-BA07F4515155}" type="pres">
      <dgm:prSet presAssocID="{9B208F0B-F361-4402-86AB-B1616CE99B8C}" presName="hierRoot4" presStyleCnt="0"/>
      <dgm:spPr/>
    </dgm:pt>
    <dgm:pt modelId="{67264469-CD79-418B-BF9F-E75C31BFD114}" type="pres">
      <dgm:prSet presAssocID="{9B208F0B-F361-4402-86AB-B1616CE99B8C}" presName="composite4" presStyleCnt="0"/>
      <dgm:spPr/>
    </dgm:pt>
    <dgm:pt modelId="{DEB2F3FA-56A0-4501-B682-6566CBC84F2B}" type="pres">
      <dgm:prSet presAssocID="{9B208F0B-F361-4402-86AB-B1616CE99B8C}" presName="background4" presStyleLbl="node4" presStyleIdx="0" presStyleCnt="6"/>
      <dgm:spPr/>
    </dgm:pt>
    <dgm:pt modelId="{0041CE93-5F33-47EB-89AF-299FDE63043C}" type="pres">
      <dgm:prSet presAssocID="{9B208F0B-F361-4402-86AB-B1616CE99B8C}" presName="text4" presStyleLbl="fgAcc4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4035B5-E04F-47FB-81B8-1EC2F0F82BE0}" type="pres">
      <dgm:prSet presAssocID="{9B208F0B-F361-4402-86AB-B1616CE99B8C}" presName="hierChild5" presStyleCnt="0"/>
      <dgm:spPr/>
    </dgm:pt>
    <dgm:pt modelId="{B6943A69-F941-4CE8-846A-44909D01B519}" type="pres">
      <dgm:prSet presAssocID="{5E649D20-EDC0-4EB1-BCAF-73140C6266CE}" presName="Name23" presStyleLbl="parChTrans1D4" presStyleIdx="1" presStyleCnt="6"/>
      <dgm:spPr/>
    </dgm:pt>
    <dgm:pt modelId="{15D755EF-8A8C-438B-A4B8-2C26C5CAA950}" type="pres">
      <dgm:prSet presAssocID="{80861D67-AAEC-4762-A2A4-6B3D8EC39298}" presName="hierRoot4" presStyleCnt="0"/>
      <dgm:spPr/>
    </dgm:pt>
    <dgm:pt modelId="{31F12E02-BD91-4302-B08C-87C25122EE80}" type="pres">
      <dgm:prSet presAssocID="{80861D67-AAEC-4762-A2A4-6B3D8EC39298}" presName="composite4" presStyleCnt="0"/>
      <dgm:spPr/>
    </dgm:pt>
    <dgm:pt modelId="{B1EAB739-406A-4CDE-AA69-9FFD1C66453E}" type="pres">
      <dgm:prSet presAssocID="{80861D67-AAEC-4762-A2A4-6B3D8EC39298}" presName="background4" presStyleLbl="node4" presStyleIdx="1" presStyleCnt="6"/>
      <dgm:spPr/>
    </dgm:pt>
    <dgm:pt modelId="{1FF1E789-6050-4EBE-A78C-36108A40AFC1}" type="pres">
      <dgm:prSet presAssocID="{80861D67-AAEC-4762-A2A4-6B3D8EC39298}" presName="text4" presStyleLbl="fgAcc4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290121-710B-41FA-83C9-8C80C6490DB8}" type="pres">
      <dgm:prSet presAssocID="{80861D67-AAEC-4762-A2A4-6B3D8EC39298}" presName="hierChild5" presStyleCnt="0"/>
      <dgm:spPr/>
    </dgm:pt>
    <dgm:pt modelId="{057B6CAB-18A7-455A-8A33-12190069AEEF}" type="pres">
      <dgm:prSet presAssocID="{BE6815C8-A53E-4B8E-AEA4-65087D5D80BD}" presName="Name23" presStyleLbl="parChTrans1D4" presStyleIdx="2" presStyleCnt="6"/>
      <dgm:spPr/>
    </dgm:pt>
    <dgm:pt modelId="{B39DC17E-5A3B-4C67-A69C-59380656FFC9}" type="pres">
      <dgm:prSet presAssocID="{ED433945-C9EA-4FFA-86D2-5BCD4EBD56BD}" presName="hierRoot4" presStyleCnt="0"/>
      <dgm:spPr/>
    </dgm:pt>
    <dgm:pt modelId="{333C60BB-EC8D-4B1E-A3D9-CB9BE1D2B152}" type="pres">
      <dgm:prSet presAssocID="{ED433945-C9EA-4FFA-86D2-5BCD4EBD56BD}" presName="composite4" presStyleCnt="0"/>
      <dgm:spPr/>
    </dgm:pt>
    <dgm:pt modelId="{48CC574B-3FD4-4455-B028-CED7A0AC0D2E}" type="pres">
      <dgm:prSet presAssocID="{ED433945-C9EA-4FFA-86D2-5BCD4EBD56BD}" presName="background4" presStyleLbl="node4" presStyleIdx="2" presStyleCnt="6"/>
      <dgm:spPr/>
    </dgm:pt>
    <dgm:pt modelId="{BFF38FC9-799E-4DE7-BBDB-B959A7BC335D}" type="pres">
      <dgm:prSet presAssocID="{ED433945-C9EA-4FFA-86D2-5BCD4EBD56BD}" presName="text4" presStyleLbl="fgAcc4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BDC3C7-0454-4675-B178-23D17D864153}" type="pres">
      <dgm:prSet presAssocID="{ED433945-C9EA-4FFA-86D2-5BCD4EBD56BD}" presName="hierChild5" presStyleCnt="0"/>
      <dgm:spPr/>
    </dgm:pt>
    <dgm:pt modelId="{C97B3C85-1DC2-43A5-BD2D-79384E6D2143}" type="pres">
      <dgm:prSet presAssocID="{5681B148-299C-40FF-A965-EE48FC22FC67}" presName="Name17" presStyleLbl="parChTrans1D3" presStyleIdx="1" presStyleCnt="4"/>
      <dgm:spPr/>
      <dgm:t>
        <a:bodyPr/>
        <a:lstStyle/>
        <a:p>
          <a:endParaRPr lang="en-US"/>
        </a:p>
      </dgm:t>
    </dgm:pt>
    <dgm:pt modelId="{DBCDEA50-DFEE-42C0-8F87-E8DD8497DEF9}" type="pres">
      <dgm:prSet presAssocID="{75E93DA9-CB38-47CD-A1A6-9556C05CD2A0}" presName="hierRoot3" presStyleCnt="0"/>
      <dgm:spPr/>
    </dgm:pt>
    <dgm:pt modelId="{F5431337-F507-4F54-B7E6-F8727B014826}" type="pres">
      <dgm:prSet presAssocID="{75E93DA9-CB38-47CD-A1A6-9556C05CD2A0}" presName="composite3" presStyleCnt="0"/>
      <dgm:spPr/>
    </dgm:pt>
    <dgm:pt modelId="{E58B7113-5D5E-4136-B8C0-2A41C68FB183}" type="pres">
      <dgm:prSet presAssocID="{75E93DA9-CB38-47CD-A1A6-9556C05CD2A0}" presName="background3" presStyleLbl="node3" presStyleIdx="1" presStyleCnt="4"/>
      <dgm:spPr/>
    </dgm:pt>
    <dgm:pt modelId="{25A4A1EC-E960-4322-A8FF-637CF17CE520}" type="pres">
      <dgm:prSet presAssocID="{75E93DA9-CB38-47CD-A1A6-9556C05CD2A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AEC6D6-0AA3-4472-932C-BB67A5E572B2}" type="pres">
      <dgm:prSet presAssocID="{75E93DA9-CB38-47CD-A1A6-9556C05CD2A0}" presName="hierChild4" presStyleCnt="0"/>
      <dgm:spPr/>
    </dgm:pt>
    <dgm:pt modelId="{EE8646D8-42B3-49B1-BE60-F5596410FC22}" type="pres">
      <dgm:prSet presAssocID="{32F5DA29-DE7F-415A-8F8C-F41DEAE7F6FB}" presName="Name23" presStyleLbl="parChTrans1D4" presStyleIdx="3" presStyleCnt="6"/>
      <dgm:spPr/>
    </dgm:pt>
    <dgm:pt modelId="{9C7CE190-C932-459A-845A-A43C8E342FC6}" type="pres">
      <dgm:prSet presAssocID="{B66F10E6-955E-4403-A2C6-7483AA2E23A1}" presName="hierRoot4" presStyleCnt="0"/>
      <dgm:spPr/>
    </dgm:pt>
    <dgm:pt modelId="{D86C6539-0936-4890-B4E5-472314C50C00}" type="pres">
      <dgm:prSet presAssocID="{B66F10E6-955E-4403-A2C6-7483AA2E23A1}" presName="composite4" presStyleCnt="0"/>
      <dgm:spPr/>
    </dgm:pt>
    <dgm:pt modelId="{4DC8506E-CE0E-429A-BD5E-2ABBFF32A967}" type="pres">
      <dgm:prSet presAssocID="{B66F10E6-955E-4403-A2C6-7483AA2E23A1}" presName="background4" presStyleLbl="node4" presStyleIdx="3" presStyleCnt="6"/>
      <dgm:spPr/>
    </dgm:pt>
    <dgm:pt modelId="{8F8E8E5C-3518-4065-96E6-B38EF7703181}" type="pres">
      <dgm:prSet presAssocID="{B66F10E6-955E-4403-A2C6-7483AA2E23A1}" presName="text4" presStyleLbl="fgAcc4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843CE1-7BDC-42D6-A142-294CB3C8F141}" type="pres">
      <dgm:prSet presAssocID="{B66F10E6-955E-4403-A2C6-7483AA2E23A1}" presName="hierChild5" presStyleCnt="0"/>
      <dgm:spPr/>
    </dgm:pt>
    <dgm:pt modelId="{E513B556-EA3F-43E4-886E-603043BE6FE8}" type="pres">
      <dgm:prSet presAssocID="{7DB85DD0-DA2D-450F-8F48-0D74C32584ED}" presName="Name10" presStyleLbl="parChTrans1D2" presStyleIdx="1" presStyleCnt="2"/>
      <dgm:spPr/>
      <dgm:t>
        <a:bodyPr/>
        <a:lstStyle/>
        <a:p>
          <a:endParaRPr lang="en-US"/>
        </a:p>
      </dgm:t>
    </dgm:pt>
    <dgm:pt modelId="{0C7A9E59-8855-41C6-A84E-4DD4FF1CEAEF}" type="pres">
      <dgm:prSet presAssocID="{4CEE7092-D7D6-4B18-BAB6-559B5B15F92D}" presName="hierRoot2" presStyleCnt="0"/>
      <dgm:spPr/>
    </dgm:pt>
    <dgm:pt modelId="{D1D3C9D5-D01E-4926-B7B0-EB0F36612210}" type="pres">
      <dgm:prSet presAssocID="{4CEE7092-D7D6-4B18-BAB6-559B5B15F92D}" presName="composite2" presStyleCnt="0"/>
      <dgm:spPr/>
    </dgm:pt>
    <dgm:pt modelId="{39FF3F5A-987D-4D10-91B1-B0A8C748F139}" type="pres">
      <dgm:prSet presAssocID="{4CEE7092-D7D6-4B18-BAB6-559B5B15F92D}" presName="background2" presStyleLbl="node2" presStyleIdx="1" presStyleCnt="2"/>
      <dgm:spPr/>
    </dgm:pt>
    <dgm:pt modelId="{16932D6E-42CD-4564-B744-DE06F299E282}" type="pres">
      <dgm:prSet presAssocID="{4CEE7092-D7D6-4B18-BAB6-559B5B15F92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AF8A7F-753D-4FBE-8B2C-2F59756EF7A1}" type="pres">
      <dgm:prSet presAssocID="{4CEE7092-D7D6-4B18-BAB6-559B5B15F92D}" presName="hierChild3" presStyleCnt="0"/>
      <dgm:spPr/>
    </dgm:pt>
    <dgm:pt modelId="{B15FD6CE-51B5-40AF-84F5-482C36839CD7}" type="pres">
      <dgm:prSet presAssocID="{3CF884C4-E5DF-4AC6-AEF1-A3E74FE6ADC9}" presName="Name17" presStyleLbl="parChTrans1D3" presStyleIdx="2" presStyleCnt="4"/>
      <dgm:spPr/>
      <dgm:t>
        <a:bodyPr/>
        <a:lstStyle/>
        <a:p>
          <a:endParaRPr lang="en-US"/>
        </a:p>
      </dgm:t>
    </dgm:pt>
    <dgm:pt modelId="{5E0D4B60-2AFC-4DD8-8BD3-D862D4CB8FA5}" type="pres">
      <dgm:prSet presAssocID="{186BA53B-96E8-4E00-9720-75F61B4AAA38}" presName="hierRoot3" presStyleCnt="0"/>
      <dgm:spPr/>
    </dgm:pt>
    <dgm:pt modelId="{62091709-3EEA-44C4-A105-84DA5EBEF79A}" type="pres">
      <dgm:prSet presAssocID="{186BA53B-96E8-4E00-9720-75F61B4AAA38}" presName="composite3" presStyleCnt="0"/>
      <dgm:spPr/>
    </dgm:pt>
    <dgm:pt modelId="{2C08B75E-3367-4E8E-9DF1-80FE59FF0C54}" type="pres">
      <dgm:prSet presAssocID="{186BA53B-96E8-4E00-9720-75F61B4AAA38}" presName="background3" presStyleLbl="node3" presStyleIdx="2" presStyleCnt="4"/>
      <dgm:spPr/>
    </dgm:pt>
    <dgm:pt modelId="{5E5D1788-138F-488F-AD64-A7B815F7CE18}" type="pres">
      <dgm:prSet presAssocID="{186BA53B-96E8-4E00-9720-75F61B4AAA38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94E440-0CA5-4947-81B4-95CB9E3D5AC5}" type="pres">
      <dgm:prSet presAssocID="{186BA53B-96E8-4E00-9720-75F61B4AAA38}" presName="hierChild4" presStyleCnt="0"/>
      <dgm:spPr/>
    </dgm:pt>
    <dgm:pt modelId="{87119CC1-01E4-42C1-A52A-E66A4B62F5B6}" type="pres">
      <dgm:prSet presAssocID="{0DD47746-D29A-4CD2-8906-8882A7084854}" presName="Name23" presStyleLbl="parChTrans1D4" presStyleIdx="4" presStyleCnt="6"/>
      <dgm:spPr/>
    </dgm:pt>
    <dgm:pt modelId="{C60EA78A-1054-4853-87A0-F9FBCA20ED90}" type="pres">
      <dgm:prSet presAssocID="{B7047A99-C587-4A14-9834-048F052C36CD}" presName="hierRoot4" presStyleCnt="0"/>
      <dgm:spPr/>
    </dgm:pt>
    <dgm:pt modelId="{16F6D7EE-8030-4916-ACC9-7618EACF6CCC}" type="pres">
      <dgm:prSet presAssocID="{B7047A99-C587-4A14-9834-048F052C36CD}" presName="composite4" presStyleCnt="0"/>
      <dgm:spPr/>
    </dgm:pt>
    <dgm:pt modelId="{E142B9D4-804B-487E-978F-2DAB3A019D65}" type="pres">
      <dgm:prSet presAssocID="{B7047A99-C587-4A14-9834-048F052C36CD}" presName="background4" presStyleLbl="node4" presStyleIdx="4" presStyleCnt="6"/>
      <dgm:spPr/>
    </dgm:pt>
    <dgm:pt modelId="{6BA4699B-0469-4DE3-986C-B9E8B6F6DB87}" type="pres">
      <dgm:prSet presAssocID="{B7047A99-C587-4A14-9834-048F052C36CD}" presName="text4" presStyleLbl="fgAcc4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9244F1-8D9A-4D1D-959E-CEE04F347201}" type="pres">
      <dgm:prSet presAssocID="{B7047A99-C587-4A14-9834-048F052C36CD}" presName="hierChild5" presStyleCnt="0"/>
      <dgm:spPr/>
    </dgm:pt>
    <dgm:pt modelId="{2943EE40-AA37-4B5E-9053-B8F8E000E5E5}" type="pres">
      <dgm:prSet presAssocID="{1FBC580A-20C6-417C-8F69-57BBFAFBC49E}" presName="Name17" presStyleLbl="parChTrans1D3" presStyleIdx="3" presStyleCnt="4"/>
      <dgm:spPr/>
    </dgm:pt>
    <dgm:pt modelId="{4AEA3C7E-F1BD-4C24-A71D-403C5BE9B606}" type="pres">
      <dgm:prSet presAssocID="{4E5F5A20-ED39-4406-B431-0781E5D78AF4}" presName="hierRoot3" presStyleCnt="0"/>
      <dgm:spPr/>
    </dgm:pt>
    <dgm:pt modelId="{41B58F08-FC76-4B68-A651-F9F84D59429E}" type="pres">
      <dgm:prSet presAssocID="{4E5F5A20-ED39-4406-B431-0781E5D78AF4}" presName="composite3" presStyleCnt="0"/>
      <dgm:spPr/>
    </dgm:pt>
    <dgm:pt modelId="{4962B6FF-3AF4-4C81-8A26-1764CB61FF14}" type="pres">
      <dgm:prSet presAssocID="{4E5F5A20-ED39-4406-B431-0781E5D78AF4}" presName="background3" presStyleLbl="node3" presStyleIdx="3" presStyleCnt="4"/>
      <dgm:spPr/>
    </dgm:pt>
    <dgm:pt modelId="{188488B5-ED3F-409A-80EF-9F8E0BC84852}" type="pres">
      <dgm:prSet presAssocID="{4E5F5A20-ED39-4406-B431-0781E5D78AF4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BC62FC-789C-45BB-83D4-431C31FF122D}" type="pres">
      <dgm:prSet presAssocID="{4E5F5A20-ED39-4406-B431-0781E5D78AF4}" presName="hierChild4" presStyleCnt="0"/>
      <dgm:spPr/>
    </dgm:pt>
    <dgm:pt modelId="{E0C4AB0E-F253-4699-A9F0-2CAF9AE12FB3}" type="pres">
      <dgm:prSet presAssocID="{5C6BECC4-D5DB-4A1D-AD06-EC640659A985}" presName="Name23" presStyleLbl="parChTrans1D4" presStyleIdx="5" presStyleCnt="6"/>
      <dgm:spPr/>
    </dgm:pt>
    <dgm:pt modelId="{0B748053-5816-4082-9FDB-7AF5DC49EBD2}" type="pres">
      <dgm:prSet presAssocID="{767DFCA4-9CB8-4321-ADB4-9FA30C03AA52}" presName="hierRoot4" presStyleCnt="0"/>
      <dgm:spPr/>
    </dgm:pt>
    <dgm:pt modelId="{8379F9DA-B318-451C-8D8B-EB9B5CB2F2F7}" type="pres">
      <dgm:prSet presAssocID="{767DFCA4-9CB8-4321-ADB4-9FA30C03AA52}" presName="composite4" presStyleCnt="0"/>
      <dgm:spPr/>
    </dgm:pt>
    <dgm:pt modelId="{438EC1D8-E85B-40EC-9485-6DCBB16B9A5A}" type="pres">
      <dgm:prSet presAssocID="{767DFCA4-9CB8-4321-ADB4-9FA30C03AA52}" presName="background4" presStyleLbl="node4" presStyleIdx="5" presStyleCnt="6"/>
      <dgm:spPr/>
    </dgm:pt>
    <dgm:pt modelId="{2115639C-CEA9-4C84-AA8F-82CCEB790B55}" type="pres">
      <dgm:prSet presAssocID="{767DFCA4-9CB8-4321-ADB4-9FA30C03AA52}" presName="text4" presStyleLbl="fgAcc4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B1EC9A-C7E4-464A-8E1D-56EF7CA031E7}" type="pres">
      <dgm:prSet presAssocID="{767DFCA4-9CB8-4321-ADB4-9FA30C03AA52}" presName="hierChild5" presStyleCnt="0"/>
      <dgm:spPr/>
    </dgm:pt>
  </dgm:ptLst>
  <dgm:cxnLst>
    <dgm:cxn modelId="{9F2B6508-2E7D-42CD-BC24-76C0F988EC0C}" type="presOf" srcId="{54B6D9E4-E4C4-4FDE-A06F-CF2A540EB51B}" destId="{FC2FED99-F291-4E03-8B08-57D841103015}" srcOrd="0" destOrd="0" presId="urn:microsoft.com/office/officeart/2005/8/layout/hierarchy1"/>
    <dgm:cxn modelId="{37F1CEDC-9154-4864-919E-307A8617A906}" type="presOf" srcId="{32F5DA29-DE7F-415A-8F8C-F41DEAE7F6FB}" destId="{EE8646D8-42B3-49B1-BE60-F5596410FC22}" srcOrd="0" destOrd="0" presId="urn:microsoft.com/office/officeart/2005/8/layout/hierarchy1"/>
    <dgm:cxn modelId="{288C86FE-A163-4DE5-A785-B1A949EB96C8}" type="presOf" srcId="{1FBC580A-20C6-417C-8F69-57BBFAFBC49E}" destId="{2943EE40-AA37-4B5E-9053-B8F8E000E5E5}" srcOrd="0" destOrd="0" presId="urn:microsoft.com/office/officeart/2005/8/layout/hierarchy1"/>
    <dgm:cxn modelId="{37F539FB-8AB6-46DB-A8FE-064C2BCFACAD}" srcId="{7C7BB4DC-3B0C-4396-8F17-F3E9715B1131}" destId="{E71B8C4E-BD45-4786-9626-F00E580A7B6E}" srcOrd="0" destOrd="0" parTransId="{717CEF26-1C6B-4446-A963-6329B1386AA6}" sibTransId="{8B8D69B3-92E3-4A34-8E5D-E5CABFC5DD1E}"/>
    <dgm:cxn modelId="{BB90FD61-8A6F-407C-A1EF-659172C56F8B}" type="presOf" srcId="{5E649D20-EDC0-4EB1-BCAF-73140C6266CE}" destId="{B6943A69-F941-4CE8-846A-44909D01B519}" srcOrd="0" destOrd="0" presId="urn:microsoft.com/office/officeart/2005/8/layout/hierarchy1"/>
    <dgm:cxn modelId="{B6E53A3F-F04E-4213-BB9B-6060943037F1}" type="presOf" srcId="{2F0FD2AF-21C1-4209-9618-2655F4AEC17F}" destId="{6F8C71B8-A631-4C6B-A78A-24F0B0EFED61}" srcOrd="0" destOrd="0" presId="urn:microsoft.com/office/officeart/2005/8/layout/hierarchy1"/>
    <dgm:cxn modelId="{E4B8C769-8E69-4DDC-A74C-F85EF4B53653}" type="presOf" srcId="{7C7BB4DC-3B0C-4396-8F17-F3E9715B1131}" destId="{6C0D4A8D-2B41-42C0-A14A-5B85AA356C65}" srcOrd="0" destOrd="0" presId="urn:microsoft.com/office/officeart/2005/8/layout/hierarchy1"/>
    <dgm:cxn modelId="{2FD06506-C7AC-4716-993C-BF7CE8A5FCCE}" type="presOf" srcId="{A205F7BD-D681-403C-9017-470882AA9A31}" destId="{227A4F7F-37B4-4A0D-AE2E-32E396ACF596}" srcOrd="0" destOrd="0" presId="urn:microsoft.com/office/officeart/2005/8/layout/hierarchy1"/>
    <dgm:cxn modelId="{B39396EF-3A96-4FEC-AA0C-1F0741A42EA1}" srcId="{186BA53B-96E8-4E00-9720-75F61B4AAA38}" destId="{B7047A99-C587-4A14-9834-048F052C36CD}" srcOrd="0" destOrd="0" parTransId="{0DD47746-D29A-4CD2-8906-8882A7084854}" sibTransId="{B2648F67-CD80-41C7-8FDB-78205B0ABA48}"/>
    <dgm:cxn modelId="{E01035D8-FA3A-4FE9-9570-C2EF11D95149}" type="presOf" srcId="{3CF884C4-E5DF-4AC6-AEF1-A3E74FE6ADC9}" destId="{B15FD6CE-51B5-40AF-84F5-482C36839CD7}" srcOrd="0" destOrd="0" presId="urn:microsoft.com/office/officeart/2005/8/layout/hierarchy1"/>
    <dgm:cxn modelId="{D01D9070-F641-4214-8071-57D2A39D8D57}" type="presOf" srcId="{5C6BECC4-D5DB-4A1D-AD06-EC640659A985}" destId="{E0C4AB0E-F253-4699-A9F0-2CAF9AE12FB3}" srcOrd="0" destOrd="0" presId="urn:microsoft.com/office/officeart/2005/8/layout/hierarchy1"/>
    <dgm:cxn modelId="{F881141A-3BA1-48FC-8F9C-AC45A02388AA}" srcId="{4CEE7092-D7D6-4B18-BAB6-559B5B15F92D}" destId="{4E5F5A20-ED39-4406-B431-0781E5D78AF4}" srcOrd="1" destOrd="0" parTransId="{1FBC580A-20C6-417C-8F69-57BBFAFBC49E}" sibTransId="{9BF51940-FC61-4AF7-8CA8-B7D350F3C27E}"/>
    <dgm:cxn modelId="{33D33C40-826A-40C0-ACB7-085AB04CC80C}" srcId="{E71B8C4E-BD45-4786-9626-F00E580A7B6E}" destId="{80861D67-AAEC-4762-A2A4-6B3D8EC39298}" srcOrd="1" destOrd="0" parTransId="{5E649D20-EDC0-4EB1-BCAF-73140C6266CE}" sibTransId="{C48F1896-7C0A-457E-ADA6-8B96CCE71E6A}"/>
    <dgm:cxn modelId="{1D706B22-D6C1-47CF-8C0E-47CED0381A45}" type="presOf" srcId="{E71B8C4E-BD45-4786-9626-F00E580A7B6E}" destId="{8A434FA1-5A29-4C8F-9C7D-64A1D0668FEF}" srcOrd="0" destOrd="0" presId="urn:microsoft.com/office/officeart/2005/8/layout/hierarchy1"/>
    <dgm:cxn modelId="{6D6C341E-32A1-4190-B158-F6F06B145DAD}" srcId="{7C7BB4DC-3B0C-4396-8F17-F3E9715B1131}" destId="{75E93DA9-CB38-47CD-A1A6-9556C05CD2A0}" srcOrd="1" destOrd="0" parTransId="{5681B148-299C-40FF-A965-EE48FC22FC67}" sibTransId="{CDDFE335-1655-460D-9A6F-51D7672B7E64}"/>
    <dgm:cxn modelId="{ECE19782-AF0C-4619-8998-165B4E3550B3}" type="presOf" srcId="{B7047A99-C587-4A14-9834-048F052C36CD}" destId="{6BA4699B-0469-4DE3-986C-B9E8B6F6DB87}" srcOrd="0" destOrd="0" presId="urn:microsoft.com/office/officeart/2005/8/layout/hierarchy1"/>
    <dgm:cxn modelId="{9EFF0D99-9E18-4245-8B93-A4205F07575A}" type="presOf" srcId="{7DB85DD0-DA2D-450F-8F48-0D74C32584ED}" destId="{E513B556-EA3F-43E4-886E-603043BE6FE8}" srcOrd="0" destOrd="0" presId="urn:microsoft.com/office/officeart/2005/8/layout/hierarchy1"/>
    <dgm:cxn modelId="{0F8B98DC-7FA6-4D47-B226-973CA85E529B}" type="presOf" srcId="{B66F10E6-955E-4403-A2C6-7483AA2E23A1}" destId="{8F8E8E5C-3518-4065-96E6-B38EF7703181}" srcOrd="0" destOrd="0" presId="urn:microsoft.com/office/officeart/2005/8/layout/hierarchy1"/>
    <dgm:cxn modelId="{2CB4F80E-80D0-420B-9262-784F96E3C0F5}" type="presOf" srcId="{4E5F5A20-ED39-4406-B431-0781E5D78AF4}" destId="{188488B5-ED3F-409A-80EF-9F8E0BC84852}" srcOrd="0" destOrd="0" presId="urn:microsoft.com/office/officeart/2005/8/layout/hierarchy1"/>
    <dgm:cxn modelId="{6344ECAF-7636-4569-80DC-7E7CAB34EF47}" srcId="{A205F7BD-D681-403C-9017-470882AA9A31}" destId="{54B6D9E4-E4C4-4FDE-A06F-CF2A540EB51B}" srcOrd="0" destOrd="0" parTransId="{A8326719-744C-4D8F-8C02-0E40D02A0815}" sibTransId="{0F433C0F-E722-44FB-BC9B-5879FD511443}"/>
    <dgm:cxn modelId="{064BAE83-8124-45E5-B221-A8852E730932}" srcId="{54B6D9E4-E4C4-4FDE-A06F-CF2A540EB51B}" destId="{4CEE7092-D7D6-4B18-BAB6-559B5B15F92D}" srcOrd="1" destOrd="0" parTransId="{7DB85DD0-DA2D-450F-8F48-0D74C32584ED}" sibTransId="{50684F9A-2A76-4D63-8BA7-1028D587EEA7}"/>
    <dgm:cxn modelId="{A527A99C-56B5-43FE-8FA9-573ACFC30BF7}" type="presOf" srcId="{BE6815C8-A53E-4B8E-AEA4-65087D5D80BD}" destId="{057B6CAB-18A7-455A-8A33-12190069AEEF}" srcOrd="0" destOrd="0" presId="urn:microsoft.com/office/officeart/2005/8/layout/hierarchy1"/>
    <dgm:cxn modelId="{83315A29-BC86-4069-B8B9-2E2024CA7E8B}" srcId="{75E93DA9-CB38-47CD-A1A6-9556C05CD2A0}" destId="{B66F10E6-955E-4403-A2C6-7483AA2E23A1}" srcOrd="0" destOrd="0" parTransId="{32F5DA29-DE7F-415A-8F8C-F41DEAE7F6FB}" sibTransId="{B493474F-573D-47B1-9EF7-8DFA451008BC}"/>
    <dgm:cxn modelId="{FDA82463-EEB3-4D5B-A161-51DA54DB37B6}" type="presOf" srcId="{717CEF26-1C6B-4446-A963-6329B1386AA6}" destId="{EBA0DCC8-BFC0-4005-9D17-2496CD75939B}" srcOrd="0" destOrd="0" presId="urn:microsoft.com/office/officeart/2005/8/layout/hierarchy1"/>
    <dgm:cxn modelId="{1610BAE1-B4C7-4AF1-8B1C-93C1B121FA3E}" type="presOf" srcId="{0DD47746-D29A-4CD2-8906-8882A7084854}" destId="{87119CC1-01E4-42C1-A52A-E66A4B62F5B6}" srcOrd="0" destOrd="0" presId="urn:microsoft.com/office/officeart/2005/8/layout/hierarchy1"/>
    <dgm:cxn modelId="{2D281694-BBF3-4269-B164-92563D8F1114}" type="presOf" srcId="{9B208F0B-F361-4402-86AB-B1616CE99B8C}" destId="{0041CE93-5F33-47EB-89AF-299FDE63043C}" srcOrd="0" destOrd="0" presId="urn:microsoft.com/office/officeart/2005/8/layout/hierarchy1"/>
    <dgm:cxn modelId="{6595E5F7-7CAE-4131-BE80-1D2A8E57E2AC}" type="presOf" srcId="{80861D67-AAEC-4762-A2A4-6B3D8EC39298}" destId="{1FF1E789-6050-4EBE-A78C-36108A40AFC1}" srcOrd="0" destOrd="0" presId="urn:microsoft.com/office/officeart/2005/8/layout/hierarchy1"/>
    <dgm:cxn modelId="{8DDE84D4-994E-4B14-AC62-6EDDB41EFB30}" srcId="{4CEE7092-D7D6-4B18-BAB6-559B5B15F92D}" destId="{186BA53B-96E8-4E00-9720-75F61B4AAA38}" srcOrd="0" destOrd="0" parTransId="{3CF884C4-E5DF-4AC6-AEF1-A3E74FE6ADC9}" sibTransId="{07E08624-8D58-4A44-BE70-EA9A68E0A4A5}"/>
    <dgm:cxn modelId="{787F6342-26CE-4A95-872E-3086590AD4AF}" type="presOf" srcId="{5681B148-299C-40FF-A965-EE48FC22FC67}" destId="{C97B3C85-1DC2-43A5-BD2D-79384E6D2143}" srcOrd="0" destOrd="0" presId="urn:microsoft.com/office/officeart/2005/8/layout/hierarchy1"/>
    <dgm:cxn modelId="{A7EAAE81-C5D3-49BC-877F-08A389BA553E}" srcId="{E71B8C4E-BD45-4786-9626-F00E580A7B6E}" destId="{ED433945-C9EA-4FFA-86D2-5BCD4EBD56BD}" srcOrd="2" destOrd="0" parTransId="{BE6815C8-A53E-4B8E-AEA4-65087D5D80BD}" sibTransId="{701C0D19-6C68-4189-AA01-4A6D8A2D34B2}"/>
    <dgm:cxn modelId="{310EF4A4-682C-4BFB-BF03-D7D2EA05340C}" type="presOf" srcId="{767DFCA4-9CB8-4321-ADB4-9FA30C03AA52}" destId="{2115639C-CEA9-4C84-AA8F-82CCEB790B55}" srcOrd="0" destOrd="0" presId="urn:microsoft.com/office/officeart/2005/8/layout/hierarchy1"/>
    <dgm:cxn modelId="{FAB100B4-05A3-4DCD-804F-D13C8D989DD9}" type="presOf" srcId="{186BA53B-96E8-4E00-9720-75F61B4AAA38}" destId="{5E5D1788-138F-488F-AD64-A7B815F7CE18}" srcOrd="0" destOrd="0" presId="urn:microsoft.com/office/officeart/2005/8/layout/hierarchy1"/>
    <dgm:cxn modelId="{C8C1BF8C-8BDD-404E-98A2-D81FCAD420B6}" srcId="{54B6D9E4-E4C4-4FDE-A06F-CF2A540EB51B}" destId="{7C7BB4DC-3B0C-4396-8F17-F3E9715B1131}" srcOrd="0" destOrd="0" parTransId="{D2F5BFA5-3A32-4855-94E2-40A260ACE5CC}" sibTransId="{B658C0A8-EC45-444F-9C5D-03DAAA3E0544}"/>
    <dgm:cxn modelId="{C89C3BAF-7D4D-41C7-8619-582A36C5CD9B}" srcId="{4E5F5A20-ED39-4406-B431-0781E5D78AF4}" destId="{767DFCA4-9CB8-4321-ADB4-9FA30C03AA52}" srcOrd="0" destOrd="0" parTransId="{5C6BECC4-D5DB-4A1D-AD06-EC640659A985}" sibTransId="{865E2B28-3FCD-4F95-A52F-EAB097400C6B}"/>
    <dgm:cxn modelId="{1E17B1B8-A35C-4445-A245-D0346F847059}" type="presOf" srcId="{ED433945-C9EA-4FFA-86D2-5BCD4EBD56BD}" destId="{BFF38FC9-799E-4DE7-BBDB-B959A7BC335D}" srcOrd="0" destOrd="0" presId="urn:microsoft.com/office/officeart/2005/8/layout/hierarchy1"/>
    <dgm:cxn modelId="{42BF9332-18ED-4225-9149-2AA64C7BD4CC}" srcId="{E71B8C4E-BD45-4786-9626-F00E580A7B6E}" destId="{9B208F0B-F361-4402-86AB-B1616CE99B8C}" srcOrd="0" destOrd="0" parTransId="{2F0FD2AF-21C1-4209-9618-2655F4AEC17F}" sibTransId="{905FD9ED-0F29-4ECE-B091-DCB0A0CC4FB8}"/>
    <dgm:cxn modelId="{87982287-63BC-4C23-B613-BCE2C020A561}" type="presOf" srcId="{D2F5BFA5-3A32-4855-94E2-40A260ACE5CC}" destId="{9BEABBAB-2108-4EB3-882E-341B92FB77F0}" srcOrd="0" destOrd="0" presId="urn:microsoft.com/office/officeart/2005/8/layout/hierarchy1"/>
    <dgm:cxn modelId="{A1A4F0F0-FE7D-40AD-8D6D-772965A9F81B}" type="presOf" srcId="{75E93DA9-CB38-47CD-A1A6-9556C05CD2A0}" destId="{25A4A1EC-E960-4322-A8FF-637CF17CE520}" srcOrd="0" destOrd="0" presId="urn:microsoft.com/office/officeart/2005/8/layout/hierarchy1"/>
    <dgm:cxn modelId="{2FDEBE83-C941-4065-A34C-54E64B6CC4F3}" type="presOf" srcId="{4CEE7092-D7D6-4B18-BAB6-559B5B15F92D}" destId="{16932D6E-42CD-4564-B744-DE06F299E282}" srcOrd="0" destOrd="0" presId="urn:microsoft.com/office/officeart/2005/8/layout/hierarchy1"/>
    <dgm:cxn modelId="{2C562677-725C-42BD-8CE4-2BA0B44C4C3B}" type="presParOf" srcId="{227A4F7F-37B4-4A0D-AE2E-32E396ACF596}" destId="{39FB8724-15AD-4ED9-A8E5-9F5DFBC67D6B}" srcOrd="0" destOrd="0" presId="urn:microsoft.com/office/officeart/2005/8/layout/hierarchy1"/>
    <dgm:cxn modelId="{BB38C5D1-FCAA-47F7-8AD4-ADF337FDDCD9}" type="presParOf" srcId="{39FB8724-15AD-4ED9-A8E5-9F5DFBC67D6B}" destId="{17B1F2C0-613C-4C3A-B258-DCE41C09C2E3}" srcOrd="0" destOrd="0" presId="urn:microsoft.com/office/officeart/2005/8/layout/hierarchy1"/>
    <dgm:cxn modelId="{CD913AC3-F6F5-40D2-857B-DF504842ABB3}" type="presParOf" srcId="{17B1F2C0-613C-4C3A-B258-DCE41C09C2E3}" destId="{3ADA505D-CACA-4012-98F6-263F37462D1A}" srcOrd="0" destOrd="0" presId="urn:microsoft.com/office/officeart/2005/8/layout/hierarchy1"/>
    <dgm:cxn modelId="{45D5048C-F80E-4AF9-936D-67CD8EDBCCF7}" type="presParOf" srcId="{17B1F2C0-613C-4C3A-B258-DCE41C09C2E3}" destId="{FC2FED99-F291-4E03-8B08-57D841103015}" srcOrd="1" destOrd="0" presId="urn:microsoft.com/office/officeart/2005/8/layout/hierarchy1"/>
    <dgm:cxn modelId="{4721DE69-E92E-42EF-AF0B-BF951601EBF2}" type="presParOf" srcId="{39FB8724-15AD-4ED9-A8E5-9F5DFBC67D6B}" destId="{36029CE7-ACCB-4CFA-9543-F60ED36A440B}" srcOrd="1" destOrd="0" presId="urn:microsoft.com/office/officeart/2005/8/layout/hierarchy1"/>
    <dgm:cxn modelId="{4170AE03-AD7D-4074-B25A-18008720FA0C}" type="presParOf" srcId="{36029CE7-ACCB-4CFA-9543-F60ED36A440B}" destId="{9BEABBAB-2108-4EB3-882E-341B92FB77F0}" srcOrd="0" destOrd="0" presId="urn:microsoft.com/office/officeart/2005/8/layout/hierarchy1"/>
    <dgm:cxn modelId="{4985205C-0AE6-4F8C-A794-95AF510340A5}" type="presParOf" srcId="{36029CE7-ACCB-4CFA-9543-F60ED36A440B}" destId="{E84293D2-07EF-4EE2-A6D7-1812D1915187}" srcOrd="1" destOrd="0" presId="urn:microsoft.com/office/officeart/2005/8/layout/hierarchy1"/>
    <dgm:cxn modelId="{E42DC90D-77DE-4FDF-9F68-9ADAC31F47FE}" type="presParOf" srcId="{E84293D2-07EF-4EE2-A6D7-1812D1915187}" destId="{3678664B-66FD-446B-97BD-A05C44B08FFB}" srcOrd="0" destOrd="0" presId="urn:microsoft.com/office/officeart/2005/8/layout/hierarchy1"/>
    <dgm:cxn modelId="{6FCC5E62-949C-4A8E-8464-A34DCA6EF03C}" type="presParOf" srcId="{3678664B-66FD-446B-97BD-A05C44B08FFB}" destId="{CE12BCB2-D32F-4B8C-9432-64EB68412B5D}" srcOrd="0" destOrd="0" presId="urn:microsoft.com/office/officeart/2005/8/layout/hierarchy1"/>
    <dgm:cxn modelId="{61397C24-A141-471E-AC92-86017CAE2F07}" type="presParOf" srcId="{3678664B-66FD-446B-97BD-A05C44B08FFB}" destId="{6C0D4A8D-2B41-42C0-A14A-5B85AA356C65}" srcOrd="1" destOrd="0" presId="urn:microsoft.com/office/officeart/2005/8/layout/hierarchy1"/>
    <dgm:cxn modelId="{C96FD34D-FA60-4E01-AAEC-67915E761189}" type="presParOf" srcId="{E84293D2-07EF-4EE2-A6D7-1812D1915187}" destId="{8E37DD34-BC56-42AC-B9D7-5C352DBD7BE4}" srcOrd="1" destOrd="0" presId="urn:microsoft.com/office/officeart/2005/8/layout/hierarchy1"/>
    <dgm:cxn modelId="{D6C01C3E-470D-4157-8DDF-C5AF74BE5287}" type="presParOf" srcId="{8E37DD34-BC56-42AC-B9D7-5C352DBD7BE4}" destId="{EBA0DCC8-BFC0-4005-9D17-2496CD75939B}" srcOrd="0" destOrd="0" presId="urn:microsoft.com/office/officeart/2005/8/layout/hierarchy1"/>
    <dgm:cxn modelId="{5FFBA6A0-E161-44B3-96D7-55447E872AA6}" type="presParOf" srcId="{8E37DD34-BC56-42AC-B9D7-5C352DBD7BE4}" destId="{D11453A1-B795-4927-92C7-12A0829F455F}" srcOrd="1" destOrd="0" presId="urn:microsoft.com/office/officeart/2005/8/layout/hierarchy1"/>
    <dgm:cxn modelId="{D9244C41-932F-4E16-B64E-D9EBD485391F}" type="presParOf" srcId="{D11453A1-B795-4927-92C7-12A0829F455F}" destId="{4554513E-9A68-4D09-9B3B-5931FC95AF74}" srcOrd="0" destOrd="0" presId="urn:microsoft.com/office/officeart/2005/8/layout/hierarchy1"/>
    <dgm:cxn modelId="{95725715-8B00-4688-8EE8-612539BF4166}" type="presParOf" srcId="{4554513E-9A68-4D09-9B3B-5931FC95AF74}" destId="{C6A10639-EE09-43B7-AB6D-DCB8C01B0601}" srcOrd="0" destOrd="0" presId="urn:microsoft.com/office/officeart/2005/8/layout/hierarchy1"/>
    <dgm:cxn modelId="{AD3F35D0-7A52-4791-AFA9-7AB6512BB7BA}" type="presParOf" srcId="{4554513E-9A68-4D09-9B3B-5931FC95AF74}" destId="{8A434FA1-5A29-4C8F-9C7D-64A1D0668FEF}" srcOrd="1" destOrd="0" presId="urn:microsoft.com/office/officeart/2005/8/layout/hierarchy1"/>
    <dgm:cxn modelId="{BC74E73F-9FB6-4E54-B619-BC5E079B0D7F}" type="presParOf" srcId="{D11453A1-B795-4927-92C7-12A0829F455F}" destId="{1BE56D5A-2C34-4220-8467-067FB58E79B9}" srcOrd="1" destOrd="0" presId="urn:microsoft.com/office/officeart/2005/8/layout/hierarchy1"/>
    <dgm:cxn modelId="{A87EF672-952F-4CF8-AA57-EF6000511717}" type="presParOf" srcId="{1BE56D5A-2C34-4220-8467-067FB58E79B9}" destId="{6F8C71B8-A631-4C6B-A78A-24F0B0EFED61}" srcOrd="0" destOrd="0" presId="urn:microsoft.com/office/officeart/2005/8/layout/hierarchy1"/>
    <dgm:cxn modelId="{A4E86872-0A06-474F-B3EE-84DF5712A9B8}" type="presParOf" srcId="{1BE56D5A-2C34-4220-8467-067FB58E79B9}" destId="{4E825BAC-2171-4C2E-AD11-BA07F4515155}" srcOrd="1" destOrd="0" presId="urn:microsoft.com/office/officeart/2005/8/layout/hierarchy1"/>
    <dgm:cxn modelId="{8E3550FC-17F8-40C7-9730-886033613F8C}" type="presParOf" srcId="{4E825BAC-2171-4C2E-AD11-BA07F4515155}" destId="{67264469-CD79-418B-BF9F-E75C31BFD114}" srcOrd="0" destOrd="0" presId="urn:microsoft.com/office/officeart/2005/8/layout/hierarchy1"/>
    <dgm:cxn modelId="{B201FB87-0241-4210-8053-5A867C6DE9BC}" type="presParOf" srcId="{67264469-CD79-418B-BF9F-E75C31BFD114}" destId="{DEB2F3FA-56A0-4501-B682-6566CBC84F2B}" srcOrd="0" destOrd="0" presId="urn:microsoft.com/office/officeart/2005/8/layout/hierarchy1"/>
    <dgm:cxn modelId="{9C14D631-E202-4428-B39D-199B06C3941A}" type="presParOf" srcId="{67264469-CD79-418B-BF9F-E75C31BFD114}" destId="{0041CE93-5F33-47EB-89AF-299FDE63043C}" srcOrd="1" destOrd="0" presId="urn:microsoft.com/office/officeart/2005/8/layout/hierarchy1"/>
    <dgm:cxn modelId="{AE8FC34E-D1B6-4750-902A-C849B41B193B}" type="presParOf" srcId="{4E825BAC-2171-4C2E-AD11-BA07F4515155}" destId="{EC4035B5-E04F-47FB-81B8-1EC2F0F82BE0}" srcOrd="1" destOrd="0" presId="urn:microsoft.com/office/officeart/2005/8/layout/hierarchy1"/>
    <dgm:cxn modelId="{902AAB3B-354B-48C4-8F78-E0E825593098}" type="presParOf" srcId="{1BE56D5A-2C34-4220-8467-067FB58E79B9}" destId="{B6943A69-F941-4CE8-846A-44909D01B519}" srcOrd="2" destOrd="0" presId="urn:microsoft.com/office/officeart/2005/8/layout/hierarchy1"/>
    <dgm:cxn modelId="{DA22E92F-11F1-4009-870F-063404C2A4A2}" type="presParOf" srcId="{1BE56D5A-2C34-4220-8467-067FB58E79B9}" destId="{15D755EF-8A8C-438B-A4B8-2C26C5CAA950}" srcOrd="3" destOrd="0" presId="urn:microsoft.com/office/officeart/2005/8/layout/hierarchy1"/>
    <dgm:cxn modelId="{A54F7D7A-CB68-4DFC-8C31-7AC819AFFA15}" type="presParOf" srcId="{15D755EF-8A8C-438B-A4B8-2C26C5CAA950}" destId="{31F12E02-BD91-4302-B08C-87C25122EE80}" srcOrd="0" destOrd="0" presId="urn:microsoft.com/office/officeart/2005/8/layout/hierarchy1"/>
    <dgm:cxn modelId="{F214DEDC-24CA-49B0-A11A-41AF81DE3D72}" type="presParOf" srcId="{31F12E02-BD91-4302-B08C-87C25122EE80}" destId="{B1EAB739-406A-4CDE-AA69-9FFD1C66453E}" srcOrd="0" destOrd="0" presId="urn:microsoft.com/office/officeart/2005/8/layout/hierarchy1"/>
    <dgm:cxn modelId="{137FE937-B587-47C5-8327-44AEF1548D57}" type="presParOf" srcId="{31F12E02-BD91-4302-B08C-87C25122EE80}" destId="{1FF1E789-6050-4EBE-A78C-36108A40AFC1}" srcOrd="1" destOrd="0" presId="urn:microsoft.com/office/officeart/2005/8/layout/hierarchy1"/>
    <dgm:cxn modelId="{29E7E9CE-713D-4C02-A430-34B9E68DBA81}" type="presParOf" srcId="{15D755EF-8A8C-438B-A4B8-2C26C5CAA950}" destId="{F1290121-710B-41FA-83C9-8C80C6490DB8}" srcOrd="1" destOrd="0" presId="urn:microsoft.com/office/officeart/2005/8/layout/hierarchy1"/>
    <dgm:cxn modelId="{51474E2F-2981-42FB-B7E2-964DA694412C}" type="presParOf" srcId="{1BE56D5A-2C34-4220-8467-067FB58E79B9}" destId="{057B6CAB-18A7-455A-8A33-12190069AEEF}" srcOrd="4" destOrd="0" presId="urn:microsoft.com/office/officeart/2005/8/layout/hierarchy1"/>
    <dgm:cxn modelId="{6BFD512A-7D40-4D2C-A2F9-A54EC7239A7E}" type="presParOf" srcId="{1BE56D5A-2C34-4220-8467-067FB58E79B9}" destId="{B39DC17E-5A3B-4C67-A69C-59380656FFC9}" srcOrd="5" destOrd="0" presId="urn:microsoft.com/office/officeart/2005/8/layout/hierarchy1"/>
    <dgm:cxn modelId="{A28D8DEA-3612-4548-96D5-70A84D45E9F3}" type="presParOf" srcId="{B39DC17E-5A3B-4C67-A69C-59380656FFC9}" destId="{333C60BB-EC8D-4B1E-A3D9-CB9BE1D2B152}" srcOrd="0" destOrd="0" presId="urn:microsoft.com/office/officeart/2005/8/layout/hierarchy1"/>
    <dgm:cxn modelId="{5C965514-BD56-40B7-88AF-F63904D6935C}" type="presParOf" srcId="{333C60BB-EC8D-4B1E-A3D9-CB9BE1D2B152}" destId="{48CC574B-3FD4-4455-B028-CED7A0AC0D2E}" srcOrd="0" destOrd="0" presId="urn:microsoft.com/office/officeart/2005/8/layout/hierarchy1"/>
    <dgm:cxn modelId="{5AA87FAB-60BB-4F18-AD12-D7D093E08B3D}" type="presParOf" srcId="{333C60BB-EC8D-4B1E-A3D9-CB9BE1D2B152}" destId="{BFF38FC9-799E-4DE7-BBDB-B959A7BC335D}" srcOrd="1" destOrd="0" presId="urn:microsoft.com/office/officeart/2005/8/layout/hierarchy1"/>
    <dgm:cxn modelId="{E33B2B19-3DB1-413B-8D6E-666375028D3F}" type="presParOf" srcId="{B39DC17E-5A3B-4C67-A69C-59380656FFC9}" destId="{57BDC3C7-0454-4675-B178-23D17D864153}" srcOrd="1" destOrd="0" presId="urn:microsoft.com/office/officeart/2005/8/layout/hierarchy1"/>
    <dgm:cxn modelId="{38B9F84E-0F54-48C6-9BCF-8ABD5E43D71C}" type="presParOf" srcId="{8E37DD34-BC56-42AC-B9D7-5C352DBD7BE4}" destId="{C97B3C85-1DC2-43A5-BD2D-79384E6D2143}" srcOrd="2" destOrd="0" presId="urn:microsoft.com/office/officeart/2005/8/layout/hierarchy1"/>
    <dgm:cxn modelId="{47CB2763-5740-4290-9D56-8A46CCBB4F5F}" type="presParOf" srcId="{8E37DD34-BC56-42AC-B9D7-5C352DBD7BE4}" destId="{DBCDEA50-DFEE-42C0-8F87-E8DD8497DEF9}" srcOrd="3" destOrd="0" presId="urn:microsoft.com/office/officeart/2005/8/layout/hierarchy1"/>
    <dgm:cxn modelId="{7D81627D-EECE-48BF-9160-15874A496CC8}" type="presParOf" srcId="{DBCDEA50-DFEE-42C0-8F87-E8DD8497DEF9}" destId="{F5431337-F507-4F54-B7E6-F8727B014826}" srcOrd="0" destOrd="0" presId="urn:microsoft.com/office/officeart/2005/8/layout/hierarchy1"/>
    <dgm:cxn modelId="{74A7AEBE-9EF1-4BCC-B716-C1EE74623120}" type="presParOf" srcId="{F5431337-F507-4F54-B7E6-F8727B014826}" destId="{E58B7113-5D5E-4136-B8C0-2A41C68FB183}" srcOrd="0" destOrd="0" presId="urn:microsoft.com/office/officeart/2005/8/layout/hierarchy1"/>
    <dgm:cxn modelId="{02B12796-FEF9-4C3A-90DE-329EA2820164}" type="presParOf" srcId="{F5431337-F507-4F54-B7E6-F8727B014826}" destId="{25A4A1EC-E960-4322-A8FF-637CF17CE520}" srcOrd="1" destOrd="0" presId="urn:microsoft.com/office/officeart/2005/8/layout/hierarchy1"/>
    <dgm:cxn modelId="{C671147B-F1A5-4E42-B326-99A0C3ED8C67}" type="presParOf" srcId="{DBCDEA50-DFEE-42C0-8F87-E8DD8497DEF9}" destId="{9EAEC6D6-0AA3-4472-932C-BB67A5E572B2}" srcOrd="1" destOrd="0" presId="urn:microsoft.com/office/officeart/2005/8/layout/hierarchy1"/>
    <dgm:cxn modelId="{8EEB7C25-9E55-4F8C-B29C-52499C210480}" type="presParOf" srcId="{9EAEC6D6-0AA3-4472-932C-BB67A5E572B2}" destId="{EE8646D8-42B3-49B1-BE60-F5596410FC22}" srcOrd="0" destOrd="0" presId="urn:microsoft.com/office/officeart/2005/8/layout/hierarchy1"/>
    <dgm:cxn modelId="{85E37D02-55F0-4ECC-898F-B84BC6C37706}" type="presParOf" srcId="{9EAEC6D6-0AA3-4472-932C-BB67A5E572B2}" destId="{9C7CE190-C932-459A-845A-A43C8E342FC6}" srcOrd="1" destOrd="0" presId="urn:microsoft.com/office/officeart/2005/8/layout/hierarchy1"/>
    <dgm:cxn modelId="{A02DEBA7-8C66-4D33-8519-31018AC26B09}" type="presParOf" srcId="{9C7CE190-C932-459A-845A-A43C8E342FC6}" destId="{D86C6539-0936-4890-B4E5-472314C50C00}" srcOrd="0" destOrd="0" presId="urn:microsoft.com/office/officeart/2005/8/layout/hierarchy1"/>
    <dgm:cxn modelId="{20C280A3-5A7D-43F3-A984-E76D3E1D98FB}" type="presParOf" srcId="{D86C6539-0936-4890-B4E5-472314C50C00}" destId="{4DC8506E-CE0E-429A-BD5E-2ABBFF32A967}" srcOrd="0" destOrd="0" presId="urn:microsoft.com/office/officeart/2005/8/layout/hierarchy1"/>
    <dgm:cxn modelId="{DA47ADBE-D396-46E6-AE71-9C8332EE0F7D}" type="presParOf" srcId="{D86C6539-0936-4890-B4E5-472314C50C00}" destId="{8F8E8E5C-3518-4065-96E6-B38EF7703181}" srcOrd="1" destOrd="0" presId="urn:microsoft.com/office/officeart/2005/8/layout/hierarchy1"/>
    <dgm:cxn modelId="{9F7F3C1E-41D9-4E75-B5AB-3B876701B430}" type="presParOf" srcId="{9C7CE190-C932-459A-845A-A43C8E342FC6}" destId="{2D843CE1-7BDC-42D6-A142-294CB3C8F141}" srcOrd="1" destOrd="0" presId="urn:microsoft.com/office/officeart/2005/8/layout/hierarchy1"/>
    <dgm:cxn modelId="{552FEEA4-0314-41E2-811E-3A37DA6FDABD}" type="presParOf" srcId="{36029CE7-ACCB-4CFA-9543-F60ED36A440B}" destId="{E513B556-EA3F-43E4-886E-603043BE6FE8}" srcOrd="2" destOrd="0" presId="urn:microsoft.com/office/officeart/2005/8/layout/hierarchy1"/>
    <dgm:cxn modelId="{BFF194BF-BCB6-4467-8A69-C1E8F2C45ADE}" type="presParOf" srcId="{36029CE7-ACCB-4CFA-9543-F60ED36A440B}" destId="{0C7A9E59-8855-41C6-A84E-4DD4FF1CEAEF}" srcOrd="3" destOrd="0" presId="urn:microsoft.com/office/officeart/2005/8/layout/hierarchy1"/>
    <dgm:cxn modelId="{0338D4A2-572C-40FF-9387-F35B20C58AA4}" type="presParOf" srcId="{0C7A9E59-8855-41C6-A84E-4DD4FF1CEAEF}" destId="{D1D3C9D5-D01E-4926-B7B0-EB0F36612210}" srcOrd="0" destOrd="0" presId="urn:microsoft.com/office/officeart/2005/8/layout/hierarchy1"/>
    <dgm:cxn modelId="{DC49D076-1577-4018-A1A5-0742B76AE5BF}" type="presParOf" srcId="{D1D3C9D5-D01E-4926-B7B0-EB0F36612210}" destId="{39FF3F5A-987D-4D10-91B1-B0A8C748F139}" srcOrd="0" destOrd="0" presId="urn:microsoft.com/office/officeart/2005/8/layout/hierarchy1"/>
    <dgm:cxn modelId="{F0C6F85E-CD1B-49BF-8AE8-1536E5D10E79}" type="presParOf" srcId="{D1D3C9D5-D01E-4926-B7B0-EB0F36612210}" destId="{16932D6E-42CD-4564-B744-DE06F299E282}" srcOrd="1" destOrd="0" presId="urn:microsoft.com/office/officeart/2005/8/layout/hierarchy1"/>
    <dgm:cxn modelId="{524F1A97-80A7-4985-ABF9-99DF8D725561}" type="presParOf" srcId="{0C7A9E59-8855-41C6-A84E-4DD4FF1CEAEF}" destId="{B0AF8A7F-753D-4FBE-8B2C-2F59756EF7A1}" srcOrd="1" destOrd="0" presId="urn:microsoft.com/office/officeart/2005/8/layout/hierarchy1"/>
    <dgm:cxn modelId="{5950C7F9-758C-4DA9-87F3-4A21EEB27737}" type="presParOf" srcId="{B0AF8A7F-753D-4FBE-8B2C-2F59756EF7A1}" destId="{B15FD6CE-51B5-40AF-84F5-482C36839CD7}" srcOrd="0" destOrd="0" presId="urn:microsoft.com/office/officeart/2005/8/layout/hierarchy1"/>
    <dgm:cxn modelId="{2EC551B9-B2A9-4967-B4CB-2B6694C4A93D}" type="presParOf" srcId="{B0AF8A7F-753D-4FBE-8B2C-2F59756EF7A1}" destId="{5E0D4B60-2AFC-4DD8-8BD3-D862D4CB8FA5}" srcOrd="1" destOrd="0" presId="urn:microsoft.com/office/officeart/2005/8/layout/hierarchy1"/>
    <dgm:cxn modelId="{9476A6BE-36FC-4044-8A4A-58AB1D17CFD5}" type="presParOf" srcId="{5E0D4B60-2AFC-4DD8-8BD3-D862D4CB8FA5}" destId="{62091709-3EEA-44C4-A105-84DA5EBEF79A}" srcOrd="0" destOrd="0" presId="urn:microsoft.com/office/officeart/2005/8/layout/hierarchy1"/>
    <dgm:cxn modelId="{D5317F6B-8505-4192-BB4A-646C0D5D7F9B}" type="presParOf" srcId="{62091709-3EEA-44C4-A105-84DA5EBEF79A}" destId="{2C08B75E-3367-4E8E-9DF1-80FE59FF0C54}" srcOrd="0" destOrd="0" presId="urn:microsoft.com/office/officeart/2005/8/layout/hierarchy1"/>
    <dgm:cxn modelId="{13B0DFE0-46D5-4F65-93DB-30B18D4A3853}" type="presParOf" srcId="{62091709-3EEA-44C4-A105-84DA5EBEF79A}" destId="{5E5D1788-138F-488F-AD64-A7B815F7CE18}" srcOrd="1" destOrd="0" presId="urn:microsoft.com/office/officeart/2005/8/layout/hierarchy1"/>
    <dgm:cxn modelId="{37EADA8A-0DC1-464D-9DD6-3316D19F2CCB}" type="presParOf" srcId="{5E0D4B60-2AFC-4DD8-8BD3-D862D4CB8FA5}" destId="{5494E440-0CA5-4947-81B4-95CB9E3D5AC5}" srcOrd="1" destOrd="0" presId="urn:microsoft.com/office/officeart/2005/8/layout/hierarchy1"/>
    <dgm:cxn modelId="{E9E4BC67-B9EA-4124-9F27-9314066E73C8}" type="presParOf" srcId="{5494E440-0CA5-4947-81B4-95CB9E3D5AC5}" destId="{87119CC1-01E4-42C1-A52A-E66A4B62F5B6}" srcOrd="0" destOrd="0" presId="urn:microsoft.com/office/officeart/2005/8/layout/hierarchy1"/>
    <dgm:cxn modelId="{036B7C57-D599-40F9-91FB-A772E7DB3D93}" type="presParOf" srcId="{5494E440-0CA5-4947-81B4-95CB9E3D5AC5}" destId="{C60EA78A-1054-4853-87A0-F9FBCA20ED90}" srcOrd="1" destOrd="0" presId="urn:microsoft.com/office/officeart/2005/8/layout/hierarchy1"/>
    <dgm:cxn modelId="{1B6C8B37-8CD6-4575-9158-8C515984A1F7}" type="presParOf" srcId="{C60EA78A-1054-4853-87A0-F9FBCA20ED90}" destId="{16F6D7EE-8030-4916-ACC9-7618EACF6CCC}" srcOrd="0" destOrd="0" presId="urn:microsoft.com/office/officeart/2005/8/layout/hierarchy1"/>
    <dgm:cxn modelId="{66F93471-5EF1-4447-B48D-13144C253AE8}" type="presParOf" srcId="{16F6D7EE-8030-4916-ACC9-7618EACF6CCC}" destId="{E142B9D4-804B-487E-978F-2DAB3A019D65}" srcOrd="0" destOrd="0" presId="urn:microsoft.com/office/officeart/2005/8/layout/hierarchy1"/>
    <dgm:cxn modelId="{93ADDC4E-F2AE-46BF-9D3F-5D22E1ABB060}" type="presParOf" srcId="{16F6D7EE-8030-4916-ACC9-7618EACF6CCC}" destId="{6BA4699B-0469-4DE3-986C-B9E8B6F6DB87}" srcOrd="1" destOrd="0" presId="urn:microsoft.com/office/officeart/2005/8/layout/hierarchy1"/>
    <dgm:cxn modelId="{60179CC6-EE5D-4F05-92ED-BE4A6CBE09F2}" type="presParOf" srcId="{C60EA78A-1054-4853-87A0-F9FBCA20ED90}" destId="{149244F1-8D9A-4D1D-959E-CEE04F347201}" srcOrd="1" destOrd="0" presId="urn:microsoft.com/office/officeart/2005/8/layout/hierarchy1"/>
    <dgm:cxn modelId="{A264B3DE-7C67-402B-ABCB-D775F04CFFD8}" type="presParOf" srcId="{B0AF8A7F-753D-4FBE-8B2C-2F59756EF7A1}" destId="{2943EE40-AA37-4B5E-9053-B8F8E000E5E5}" srcOrd="2" destOrd="0" presId="urn:microsoft.com/office/officeart/2005/8/layout/hierarchy1"/>
    <dgm:cxn modelId="{0C85767A-1C2C-416A-967A-BA50750F5401}" type="presParOf" srcId="{B0AF8A7F-753D-4FBE-8B2C-2F59756EF7A1}" destId="{4AEA3C7E-F1BD-4C24-A71D-403C5BE9B606}" srcOrd="3" destOrd="0" presId="urn:microsoft.com/office/officeart/2005/8/layout/hierarchy1"/>
    <dgm:cxn modelId="{EBC5C4F3-62EC-4496-B84B-BC942A0B7058}" type="presParOf" srcId="{4AEA3C7E-F1BD-4C24-A71D-403C5BE9B606}" destId="{41B58F08-FC76-4B68-A651-F9F84D59429E}" srcOrd="0" destOrd="0" presId="urn:microsoft.com/office/officeart/2005/8/layout/hierarchy1"/>
    <dgm:cxn modelId="{8BBE1513-ED87-4490-8C38-E614507D7796}" type="presParOf" srcId="{41B58F08-FC76-4B68-A651-F9F84D59429E}" destId="{4962B6FF-3AF4-4C81-8A26-1764CB61FF14}" srcOrd="0" destOrd="0" presId="urn:microsoft.com/office/officeart/2005/8/layout/hierarchy1"/>
    <dgm:cxn modelId="{DB30BF11-6E6E-4605-A74F-30D11299A1A6}" type="presParOf" srcId="{41B58F08-FC76-4B68-A651-F9F84D59429E}" destId="{188488B5-ED3F-409A-80EF-9F8E0BC84852}" srcOrd="1" destOrd="0" presId="urn:microsoft.com/office/officeart/2005/8/layout/hierarchy1"/>
    <dgm:cxn modelId="{88E6B540-D805-419D-B891-E80FD7982803}" type="presParOf" srcId="{4AEA3C7E-F1BD-4C24-A71D-403C5BE9B606}" destId="{22BC62FC-789C-45BB-83D4-431C31FF122D}" srcOrd="1" destOrd="0" presId="urn:microsoft.com/office/officeart/2005/8/layout/hierarchy1"/>
    <dgm:cxn modelId="{20569A8C-EA76-4130-9270-97C69B07C1DA}" type="presParOf" srcId="{22BC62FC-789C-45BB-83D4-431C31FF122D}" destId="{E0C4AB0E-F253-4699-A9F0-2CAF9AE12FB3}" srcOrd="0" destOrd="0" presId="urn:microsoft.com/office/officeart/2005/8/layout/hierarchy1"/>
    <dgm:cxn modelId="{BD2B2385-8D92-4454-87FA-16C40665634B}" type="presParOf" srcId="{22BC62FC-789C-45BB-83D4-431C31FF122D}" destId="{0B748053-5816-4082-9FDB-7AF5DC49EBD2}" srcOrd="1" destOrd="0" presId="urn:microsoft.com/office/officeart/2005/8/layout/hierarchy1"/>
    <dgm:cxn modelId="{E202B054-A556-4AC1-88E9-985F68E2214C}" type="presParOf" srcId="{0B748053-5816-4082-9FDB-7AF5DC49EBD2}" destId="{8379F9DA-B318-451C-8D8B-EB9B5CB2F2F7}" srcOrd="0" destOrd="0" presId="urn:microsoft.com/office/officeart/2005/8/layout/hierarchy1"/>
    <dgm:cxn modelId="{2AC2D9A6-07C3-4D6D-A7B0-5ADA346B3BFC}" type="presParOf" srcId="{8379F9DA-B318-451C-8D8B-EB9B5CB2F2F7}" destId="{438EC1D8-E85B-40EC-9485-6DCBB16B9A5A}" srcOrd="0" destOrd="0" presId="urn:microsoft.com/office/officeart/2005/8/layout/hierarchy1"/>
    <dgm:cxn modelId="{C68020E8-D514-40A9-99F1-42881BDB846D}" type="presParOf" srcId="{8379F9DA-B318-451C-8D8B-EB9B5CB2F2F7}" destId="{2115639C-CEA9-4C84-AA8F-82CCEB790B55}" srcOrd="1" destOrd="0" presId="urn:microsoft.com/office/officeart/2005/8/layout/hierarchy1"/>
    <dgm:cxn modelId="{1FEC1165-AC8C-4F29-B6B1-161F82A0149D}" type="presParOf" srcId="{0B748053-5816-4082-9FDB-7AF5DC49EBD2}" destId="{0CB1EC9A-C7E4-464A-8E1D-56EF7CA031E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13B556-EA3F-43E4-886E-603043BE6FE8}">
      <dsp:nvSpPr>
        <dsp:cNvPr id="0" name=""/>
        <dsp:cNvSpPr/>
      </dsp:nvSpPr>
      <dsp:spPr>
        <a:xfrm>
          <a:off x="3968531" y="1672906"/>
          <a:ext cx="1608951" cy="7657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1812"/>
              </a:lnTo>
              <a:lnTo>
                <a:pt x="1608951" y="521812"/>
              </a:lnTo>
              <a:lnTo>
                <a:pt x="1608951" y="7657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ABBAB-2108-4EB3-882E-341B92FB77F0}">
      <dsp:nvSpPr>
        <dsp:cNvPr id="0" name=""/>
        <dsp:cNvSpPr/>
      </dsp:nvSpPr>
      <dsp:spPr>
        <a:xfrm>
          <a:off x="2359580" y="1672906"/>
          <a:ext cx="1608951" cy="765714"/>
        </a:xfrm>
        <a:custGeom>
          <a:avLst/>
          <a:gdLst/>
          <a:ahLst/>
          <a:cxnLst/>
          <a:rect l="0" t="0" r="0" b="0"/>
          <a:pathLst>
            <a:path>
              <a:moveTo>
                <a:pt x="1608951" y="0"/>
              </a:moveTo>
              <a:lnTo>
                <a:pt x="1608951" y="521812"/>
              </a:lnTo>
              <a:lnTo>
                <a:pt x="0" y="521812"/>
              </a:lnTo>
              <a:lnTo>
                <a:pt x="0" y="7657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A505D-CACA-4012-98F6-263F37462D1A}">
      <dsp:nvSpPr>
        <dsp:cNvPr id="0" name=""/>
        <dsp:cNvSpPr/>
      </dsp:nvSpPr>
      <dsp:spPr>
        <a:xfrm>
          <a:off x="2652117" y="1059"/>
          <a:ext cx="2632829" cy="16718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FED99-F291-4E03-8B08-57D841103015}">
      <dsp:nvSpPr>
        <dsp:cNvPr id="0" name=""/>
        <dsp:cNvSpPr/>
      </dsp:nvSpPr>
      <dsp:spPr>
        <a:xfrm>
          <a:off x="2944653" y="278969"/>
          <a:ext cx="2632829" cy="16718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Record</a:t>
          </a:r>
          <a:endParaRPr lang="en-US" sz="4400" kern="1200" dirty="0"/>
        </a:p>
      </dsp:txBody>
      <dsp:txXfrm>
        <a:off x="2944653" y="278969"/>
        <a:ext cx="2632829" cy="1671846"/>
      </dsp:txXfrm>
    </dsp:sp>
    <dsp:sp modelId="{CE12BCB2-D32F-4B8C-9432-64EB68412B5D}">
      <dsp:nvSpPr>
        <dsp:cNvPr id="0" name=""/>
        <dsp:cNvSpPr/>
      </dsp:nvSpPr>
      <dsp:spPr>
        <a:xfrm>
          <a:off x="1043166" y="2438620"/>
          <a:ext cx="2632829" cy="16718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D4A8D-2B41-42C0-A14A-5B85AA356C65}">
      <dsp:nvSpPr>
        <dsp:cNvPr id="0" name=""/>
        <dsp:cNvSpPr/>
      </dsp:nvSpPr>
      <dsp:spPr>
        <a:xfrm>
          <a:off x="1335702" y="2716530"/>
          <a:ext cx="2632829" cy="16718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MFHD</a:t>
          </a:r>
          <a:endParaRPr lang="en-US" sz="4400" kern="1200" dirty="0"/>
        </a:p>
      </dsp:txBody>
      <dsp:txXfrm>
        <a:off x="1335702" y="2716530"/>
        <a:ext cx="2632829" cy="1671846"/>
      </dsp:txXfrm>
    </dsp:sp>
    <dsp:sp modelId="{39FF3F5A-987D-4D10-91B1-B0A8C748F139}">
      <dsp:nvSpPr>
        <dsp:cNvPr id="0" name=""/>
        <dsp:cNvSpPr/>
      </dsp:nvSpPr>
      <dsp:spPr>
        <a:xfrm>
          <a:off x="4261068" y="2438620"/>
          <a:ext cx="2632829" cy="16718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932D6E-42CD-4564-B744-DE06F299E282}">
      <dsp:nvSpPr>
        <dsp:cNvPr id="0" name=""/>
        <dsp:cNvSpPr/>
      </dsp:nvSpPr>
      <dsp:spPr>
        <a:xfrm>
          <a:off x="4553604" y="2716530"/>
          <a:ext cx="2632829" cy="16718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In-DB (Dist.)</a:t>
          </a:r>
          <a:endParaRPr lang="en-US" sz="4400" kern="1200" dirty="0"/>
        </a:p>
      </dsp:txBody>
      <dsp:txXfrm>
        <a:off x="4553604" y="2716530"/>
        <a:ext cx="2632829" cy="167184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43EE40-AA37-4B5E-9053-B8F8E000E5E5}">
      <dsp:nvSpPr>
        <dsp:cNvPr id="0" name=""/>
        <dsp:cNvSpPr/>
      </dsp:nvSpPr>
      <dsp:spPr>
        <a:xfrm>
          <a:off x="6089421" y="2642769"/>
          <a:ext cx="1034325" cy="49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450"/>
              </a:lnTo>
              <a:lnTo>
                <a:pt x="1034325" y="335450"/>
              </a:lnTo>
              <a:lnTo>
                <a:pt x="1034325" y="4922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5FD6CE-51B5-40AF-84F5-482C36839CD7}">
      <dsp:nvSpPr>
        <dsp:cNvPr id="0" name=""/>
        <dsp:cNvSpPr/>
      </dsp:nvSpPr>
      <dsp:spPr>
        <a:xfrm>
          <a:off x="5055096" y="2642769"/>
          <a:ext cx="1034325" cy="492245"/>
        </a:xfrm>
        <a:custGeom>
          <a:avLst/>
          <a:gdLst/>
          <a:ahLst/>
          <a:cxnLst/>
          <a:rect l="0" t="0" r="0" b="0"/>
          <a:pathLst>
            <a:path>
              <a:moveTo>
                <a:pt x="1034325" y="0"/>
              </a:moveTo>
              <a:lnTo>
                <a:pt x="1034325" y="335450"/>
              </a:lnTo>
              <a:lnTo>
                <a:pt x="0" y="335450"/>
              </a:lnTo>
              <a:lnTo>
                <a:pt x="0" y="4922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3B556-EA3F-43E4-886E-603043BE6FE8}">
      <dsp:nvSpPr>
        <dsp:cNvPr id="0" name=""/>
        <dsp:cNvSpPr/>
      </dsp:nvSpPr>
      <dsp:spPr>
        <a:xfrm>
          <a:off x="4020770" y="1075766"/>
          <a:ext cx="2068651" cy="49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450"/>
              </a:lnTo>
              <a:lnTo>
                <a:pt x="2068651" y="335450"/>
              </a:lnTo>
              <a:lnTo>
                <a:pt x="2068651" y="4922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B3C85-1DC2-43A5-BD2D-79384E6D2143}">
      <dsp:nvSpPr>
        <dsp:cNvPr id="0" name=""/>
        <dsp:cNvSpPr/>
      </dsp:nvSpPr>
      <dsp:spPr>
        <a:xfrm>
          <a:off x="1952118" y="2642769"/>
          <a:ext cx="1034325" cy="49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450"/>
              </a:lnTo>
              <a:lnTo>
                <a:pt x="1034325" y="335450"/>
              </a:lnTo>
              <a:lnTo>
                <a:pt x="1034325" y="4922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0DCC8-BFC0-4005-9D17-2496CD75939B}">
      <dsp:nvSpPr>
        <dsp:cNvPr id="0" name=""/>
        <dsp:cNvSpPr/>
      </dsp:nvSpPr>
      <dsp:spPr>
        <a:xfrm>
          <a:off x="917793" y="2642769"/>
          <a:ext cx="1034325" cy="492245"/>
        </a:xfrm>
        <a:custGeom>
          <a:avLst/>
          <a:gdLst/>
          <a:ahLst/>
          <a:cxnLst/>
          <a:rect l="0" t="0" r="0" b="0"/>
          <a:pathLst>
            <a:path>
              <a:moveTo>
                <a:pt x="1034325" y="0"/>
              </a:moveTo>
              <a:lnTo>
                <a:pt x="1034325" y="335450"/>
              </a:lnTo>
              <a:lnTo>
                <a:pt x="0" y="335450"/>
              </a:lnTo>
              <a:lnTo>
                <a:pt x="0" y="4922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ABBAB-2108-4EB3-882E-341B92FB77F0}">
      <dsp:nvSpPr>
        <dsp:cNvPr id="0" name=""/>
        <dsp:cNvSpPr/>
      </dsp:nvSpPr>
      <dsp:spPr>
        <a:xfrm>
          <a:off x="1952118" y="1075766"/>
          <a:ext cx="2068651" cy="492245"/>
        </a:xfrm>
        <a:custGeom>
          <a:avLst/>
          <a:gdLst/>
          <a:ahLst/>
          <a:cxnLst/>
          <a:rect l="0" t="0" r="0" b="0"/>
          <a:pathLst>
            <a:path>
              <a:moveTo>
                <a:pt x="2068651" y="0"/>
              </a:moveTo>
              <a:lnTo>
                <a:pt x="2068651" y="335450"/>
              </a:lnTo>
              <a:lnTo>
                <a:pt x="0" y="335450"/>
              </a:lnTo>
              <a:lnTo>
                <a:pt x="0" y="4922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A505D-CACA-4012-98F6-263F37462D1A}">
      <dsp:nvSpPr>
        <dsp:cNvPr id="0" name=""/>
        <dsp:cNvSpPr/>
      </dsp:nvSpPr>
      <dsp:spPr>
        <a:xfrm>
          <a:off x="3174503" y="1007"/>
          <a:ext cx="1692532" cy="1074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FED99-F291-4E03-8B08-57D841103015}">
      <dsp:nvSpPr>
        <dsp:cNvPr id="0" name=""/>
        <dsp:cNvSpPr/>
      </dsp:nvSpPr>
      <dsp:spPr>
        <a:xfrm>
          <a:off x="3362563" y="179663"/>
          <a:ext cx="1692532" cy="1074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Record</a:t>
          </a:r>
          <a:endParaRPr lang="en-US" sz="2400" kern="1200" dirty="0"/>
        </a:p>
      </dsp:txBody>
      <dsp:txXfrm>
        <a:off x="3362563" y="179663"/>
        <a:ext cx="1692532" cy="1074758"/>
      </dsp:txXfrm>
    </dsp:sp>
    <dsp:sp modelId="{CE12BCB2-D32F-4B8C-9432-64EB68412B5D}">
      <dsp:nvSpPr>
        <dsp:cNvPr id="0" name=""/>
        <dsp:cNvSpPr/>
      </dsp:nvSpPr>
      <dsp:spPr>
        <a:xfrm>
          <a:off x="1105852" y="1568011"/>
          <a:ext cx="1692532" cy="1074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D4A8D-2B41-42C0-A14A-5B85AA356C65}">
      <dsp:nvSpPr>
        <dsp:cNvPr id="0" name=""/>
        <dsp:cNvSpPr/>
      </dsp:nvSpPr>
      <dsp:spPr>
        <a:xfrm>
          <a:off x="1293911" y="1746667"/>
          <a:ext cx="1692532" cy="1074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MFHD</a:t>
          </a:r>
          <a:endParaRPr lang="en-US" sz="2400" kern="1200" dirty="0"/>
        </a:p>
      </dsp:txBody>
      <dsp:txXfrm>
        <a:off x="1293911" y="1746667"/>
        <a:ext cx="1692532" cy="1074758"/>
      </dsp:txXfrm>
    </dsp:sp>
    <dsp:sp modelId="{C6A10639-EE09-43B7-AB6D-DCB8C01B0601}">
      <dsp:nvSpPr>
        <dsp:cNvPr id="0" name=""/>
        <dsp:cNvSpPr/>
      </dsp:nvSpPr>
      <dsp:spPr>
        <a:xfrm>
          <a:off x="71526" y="3135014"/>
          <a:ext cx="1692532" cy="1074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434FA1-5A29-4C8F-9C7D-64A1D0668FEF}">
      <dsp:nvSpPr>
        <dsp:cNvPr id="0" name=""/>
        <dsp:cNvSpPr/>
      </dsp:nvSpPr>
      <dsp:spPr>
        <a:xfrm>
          <a:off x="259586" y="3313670"/>
          <a:ext cx="1692532" cy="1074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Computed</a:t>
          </a:r>
          <a:endParaRPr lang="en-US" sz="2400" kern="1200" dirty="0"/>
        </a:p>
      </dsp:txBody>
      <dsp:txXfrm>
        <a:off x="259586" y="3313670"/>
        <a:ext cx="1692532" cy="1074758"/>
      </dsp:txXfrm>
    </dsp:sp>
    <dsp:sp modelId="{E58B7113-5D5E-4136-B8C0-2A41C68FB183}">
      <dsp:nvSpPr>
        <dsp:cNvPr id="0" name=""/>
        <dsp:cNvSpPr/>
      </dsp:nvSpPr>
      <dsp:spPr>
        <a:xfrm>
          <a:off x="2140178" y="3135014"/>
          <a:ext cx="1692532" cy="1074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A4A1EC-E960-4322-A8FF-637CF17CE520}">
      <dsp:nvSpPr>
        <dsp:cNvPr id="0" name=""/>
        <dsp:cNvSpPr/>
      </dsp:nvSpPr>
      <dsp:spPr>
        <a:xfrm>
          <a:off x="2328237" y="3313670"/>
          <a:ext cx="1692532" cy="1074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Textual</a:t>
          </a:r>
          <a:endParaRPr lang="en-US" sz="2400" kern="1200" dirty="0"/>
        </a:p>
      </dsp:txBody>
      <dsp:txXfrm>
        <a:off x="2328237" y="3313670"/>
        <a:ext cx="1692532" cy="1074758"/>
      </dsp:txXfrm>
    </dsp:sp>
    <dsp:sp modelId="{39FF3F5A-987D-4D10-91B1-B0A8C748F139}">
      <dsp:nvSpPr>
        <dsp:cNvPr id="0" name=""/>
        <dsp:cNvSpPr/>
      </dsp:nvSpPr>
      <dsp:spPr>
        <a:xfrm>
          <a:off x="5243155" y="1568011"/>
          <a:ext cx="1692532" cy="1074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932D6E-42CD-4564-B744-DE06F299E282}">
      <dsp:nvSpPr>
        <dsp:cNvPr id="0" name=""/>
        <dsp:cNvSpPr/>
      </dsp:nvSpPr>
      <dsp:spPr>
        <a:xfrm>
          <a:off x="5431214" y="1746667"/>
          <a:ext cx="1692532" cy="1074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In-DB (Dist.)</a:t>
          </a:r>
          <a:endParaRPr lang="en-US" sz="2400" kern="1200" dirty="0"/>
        </a:p>
      </dsp:txBody>
      <dsp:txXfrm>
        <a:off x="5431214" y="1746667"/>
        <a:ext cx="1692532" cy="1074758"/>
      </dsp:txXfrm>
    </dsp:sp>
    <dsp:sp modelId="{2C08B75E-3367-4E8E-9DF1-80FE59FF0C54}">
      <dsp:nvSpPr>
        <dsp:cNvPr id="0" name=""/>
        <dsp:cNvSpPr/>
      </dsp:nvSpPr>
      <dsp:spPr>
        <a:xfrm>
          <a:off x="4208829" y="3135014"/>
          <a:ext cx="1692532" cy="1074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5D1788-138F-488F-AD64-A7B815F7CE18}">
      <dsp:nvSpPr>
        <dsp:cNvPr id="0" name=""/>
        <dsp:cNvSpPr/>
      </dsp:nvSpPr>
      <dsp:spPr>
        <a:xfrm>
          <a:off x="4396888" y="3313670"/>
          <a:ext cx="1692532" cy="1074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Computed</a:t>
          </a:r>
          <a:endParaRPr lang="en-US" sz="2400" kern="1200" dirty="0"/>
        </a:p>
      </dsp:txBody>
      <dsp:txXfrm>
        <a:off x="4396888" y="3313670"/>
        <a:ext cx="1692532" cy="1074758"/>
      </dsp:txXfrm>
    </dsp:sp>
    <dsp:sp modelId="{4962B6FF-3AF4-4C81-8A26-1764CB61FF14}">
      <dsp:nvSpPr>
        <dsp:cNvPr id="0" name=""/>
        <dsp:cNvSpPr/>
      </dsp:nvSpPr>
      <dsp:spPr>
        <a:xfrm>
          <a:off x="6277481" y="3135014"/>
          <a:ext cx="1692532" cy="10747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8488B5-ED3F-409A-80EF-9F8E0BC84852}">
      <dsp:nvSpPr>
        <dsp:cNvPr id="0" name=""/>
        <dsp:cNvSpPr/>
      </dsp:nvSpPr>
      <dsp:spPr>
        <a:xfrm>
          <a:off x="6465540" y="3313670"/>
          <a:ext cx="1692532" cy="1074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Textual</a:t>
          </a:r>
          <a:endParaRPr lang="en-US" sz="2400" kern="1200" dirty="0"/>
        </a:p>
      </dsp:txBody>
      <dsp:txXfrm>
        <a:off x="6465540" y="3313670"/>
        <a:ext cx="1692532" cy="107475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C4AB0E-F253-4699-A9F0-2CAF9AE12FB3}">
      <dsp:nvSpPr>
        <dsp:cNvPr id="0" name=""/>
        <dsp:cNvSpPr/>
      </dsp:nvSpPr>
      <dsp:spPr>
        <a:xfrm>
          <a:off x="7486694" y="3023648"/>
          <a:ext cx="91440" cy="331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43EE40-AA37-4B5E-9053-B8F8E000E5E5}">
      <dsp:nvSpPr>
        <dsp:cNvPr id="0" name=""/>
        <dsp:cNvSpPr/>
      </dsp:nvSpPr>
      <dsp:spPr>
        <a:xfrm>
          <a:off x="6836233" y="1968934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696180" y="225784"/>
              </a:lnTo>
              <a:lnTo>
                <a:pt x="69618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119CC1-01E4-42C1-A52A-E66A4B62F5B6}">
      <dsp:nvSpPr>
        <dsp:cNvPr id="0" name=""/>
        <dsp:cNvSpPr/>
      </dsp:nvSpPr>
      <dsp:spPr>
        <a:xfrm>
          <a:off x="6094333" y="3023648"/>
          <a:ext cx="91440" cy="331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5FD6CE-51B5-40AF-84F5-482C36839CD7}">
      <dsp:nvSpPr>
        <dsp:cNvPr id="0" name=""/>
        <dsp:cNvSpPr/>
      </dsp:nvSpPr>
      <dsp:spPr>
        <a:xfrm>
          <a:off x="6140053" y="1968934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696180" y="0"/>
              </a:moveTo>
              <a:lnTo>
                <a:pt x="696180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3B556-EA3F-43E4-886E-603043BE6FE8}">
      <dsp:nvSpPr>
        <dsp:cNvPr id="0" name=""/>
        <dsp:cNvSpPr/>
      </dsp:nvSpPr>
      <dsp:spPr>
        <a:xfrm>
          <a:off x="5095781" y="914220"/>
          <a:ext cx="1740451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1740451" y="225784"/>
              </a:lnTo>
              <a:lnTo>
                <a:pt x="1740451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8646D8-42B3-49B1-BE60-F5596410FC22}">
      <dsp:nvSpPr>
        <dsp:cNvPr id="0" name=""/>
        <dsp:cNvSpPr/>
      </dsp:nvSpPr>
      <dsp:spPr>
        <a:xfrm>
          <a:off x="4701971" y="3023648"/>
          <a:ext cx="91440" cy="331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B3C85-1DC2-43A5-BD2D-79384E6D2143}">
      <dsp:nvSpPr>
        <dsp:cNvPr id="0" name=""/>
        <dsp:cNvSpPr/>
      </dsp:nvSpPr>
      <dsp:spPr>
        <a:xfrm>
          <a:off x="3355330" y="1968934"/>
          <a:ext cx="1392361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1392361" y="225784"/>
              </a:lnTo>
              <a:lnTo>
                <a:pt x="1392361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7B6CAB-18A7-455A-8A33-12190069AEEF}">
      <dsp:nvSpPr>
        <dsp:cNvPr id="0" name=""/>
        <dsp:cNvSpPr/>
      </dsp:nvSpPr>
      <dsp:spPr>
        <a:xfrm>
          <a:off x="1962968" y="3023648"/>
          <a:ext cx="1392361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1392361" y="225784"/>
              </a:lnTo>
              <a:lnTo>
                <a:pt x="1392361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943A69-F941-4CE8-846A-44909D01B519}">
      <dsp:nvSpPr>
        <dsp:cNvPr id="0" name=""/>
        <dsp:cNvSpPr/>
      </dsp:nvSpPr>
      <dsp:spPr>
        <a:xfrm>
          <a:off x="1917248" y="3023648"/>
          <a:ext cx="91440" cy="331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8C71B8-A631-4C6B-A78A-24F0B0EFED61}">
      <dsp:nvSpPr>
        <dsp:cNvPr id="0" name=""/>
        <dsp:cNvSpPr/>
      </dsp:nvSpPr>
      <dsp:spPr>
        <a:xfrm>
          <a:off x="570607" y="3023648"/>
          <a:ext cx="1392361" cy="331318"/>
        </a:xfrm>
        <a:custGeom>
          <a:avLst/>
          <a:gdLst/>
          <a:ahLst/>
          <a:cxnLst/>
          <a:rect l="0" t="0" r="0" b="0"/>
          <a:pathLst>
            <a:path>
              <a:moveTo>
                <a:pt x="1392361" y="0"/>
              </a:moveTo>
              <a:lnTo>
                <a:pt x="1392361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0DCC8-BFC0-4005-9D17-2496CD75939B}">
      <dsp:nvSpPr>
        <dsp:cNvPr id="0" name=""/>
        <dsp:cNvSpPr/>
      </dsp:nvSpPr>
      <dsp:spPr>
        <a:xfrm>
          <a:off x="1962968" y="1968934"/>
          <a:ext cx="1392361" cy="331318"/>
        </a:xfrm>
        <a:custGeom>
          <a:avLst/>
          <a:gdLst/>
          <a:ahLst/>
          <a:cxnLst/>
          <a:rect l="0" t="0" r="0" b="0"/>
          <a:pathLst>
            <a:path>
              <a:moveTo>
                <a:pt x="1392361" y="0"/>
              </a:moveTo>
              <a:lnTo>
                <a:pt x="1392361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ABBAB-2108-4EB3-882E-341B92FB77F0}">
      <dsp:nvSpPr>
        <dsp:cNvPr id="0" name=""/>
        <dsp:cNvSpPr/>
      </dsp:nvSpPr>
      <dsp:spPr>
        <a:xfrm>
          <a:off x="3355330" y="914220"/>
          <a:ext cx="1740451" cy="331318"/>
        </a:xfrm>
        <a:custGeom>
          <a:avLst/>
          <a:gdLst/>
          <a:ahLst/>
          <a:cxnLst/>
          <a:rect l="0" t="0" r="0" b="0"/>
          <a:pathLst>
            <a:path>
              <a:moveTo>
                <a:pt x="1740451" y="0"/>
              </a:moveTo>
              <a:lnTo>
                <a:pt x="1740451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A505D-CACA-4012-98F6-263F37462D1A}">
      <dsp:nvSpPr>
        <dsp:cNvPr id="0" name=""/>
        <dsp:cNvSpPr/>
      </dsp:nvSpPr>
      <dsp:spPr>
        <a:xfrm>
          <a:off x="4526179" y="190825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FED99-F291-4E03-8B08-57D841103015}">
      <dsp:nvSpPr>
        <dsp:cNvPr id="0" name=""/>
        <dsp:cNvSpPr/>
      </dsp:nvSpPr>
      <dsp:spPr>
        <a:xfrm>
          <a:off x="4652757" y="311074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Record</a:t>
          </a:r>
          <a:endParaRPr lang="en-US" sz="1400" kern="1200" dirty="0"/>
        </a:p>
      </dsp:txBody>
      <dsp:txXfrm>
        <a:off x="4652757" y="311074"/>
        <a:ext cx="1139204" cy="723395"/>
      </dsp:txXfrm>
    </dsp:sp>
    <dsp:sp modelId="{CE12BCB2-D32F-4B8C-9432-64EB68412B5D}">
      <dsp:nvSpPr>
        <dsp:cNvPr id="0" name=""/>
        <dsp:cNvSpPr/>
      </dsp:nvSpPr>
      <dsp:spPr>
        <a:xfrm>
          <a:off x="2785727" y="1245539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D4A8D-2B41-42C0-A14A-5B85AA356C65}">
      <dsp:nvSpPr>
        <dsp:cNvPr id="0" name=""/>
        <dsp:cNvSpPr/>
      </dsp:nvSpPr>
      <dsp:spPr>
        <a:xfrm>
          <a:off x="2912305" y="1365788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MFHD</a:t>
          </a:r>
          <a:endParaRPr lang="en-US" sz="1400" kern="1200" dirty="0"/>
        </a:p>
      </dsp:txBody>
      <dsp:txXfrm>
        <a:off x="2912305" y="1365788"/>
        <a:ext cx="1139204" cy="723395"/>
      </dsp:txXfrm>
    </dsp:sp>
    <dsp:sp modelId="{C6A10639-EE09-43B7-AB6D-DCB8C01B0601}">
      <dsp:nvSpPr>
        <dsp:cNvPr id="0" name=""/>
        <dsp:cNvSpPr/>
      </dsp:nvSpPr>
      <dsp:spPr>
        <a:xfrm>
          <a:off x="1393366" y="230025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434FA1-5A29-4C8F-9C7D-64A1D0668FEF}">
      <dsp:nvSpPr>
        <dsp:cNvPr id="0" name=""/>
        <dsp:cNvSpPr/>
      </dsp:nvSpPr>
      <dsp:spPr>
        <a:xfrm>
          <a:off x="1519944" y="242050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Computed</a:t>
          </a:r>
          <a:endParaRPr lang="en-US" sz="1400" kern="1200" dirty="0"/>
        </a:p>
      </dsp:txBody>
      <dsp:txXfrm>
        <a:off x="1519944" y="2420502"/>
        <a:ext cx="1139204" cy="723395"/>
      </dsp:txXfrm>
    </dsp:sp>
    <dsp:sp modelId="{DEB2F3FA-56A0-4501-B682-6566CBC84F2B}">
      <dsp:nvSpPr>
        <dsp:cNvPr id="0" name=""/>
        <dsp:cNvSpPr/>
      </dsp:nvSpPr>
      <dsp:spPr>
        <a:xfrm>
          <a:off x="1004" y="3354967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1CE93-5F33-47EB-89AF-299FDE63043C}">
      <dsp:nvSpPr>
        <dsp:cNvPr id="0" name=""/>
        <dsp:cNvSpPr/>
      </dsp:nvSpPr>
      <dsp:spPr>
        <a:xfrm>
          <a:off x="127582" y="3475216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Basic</a:t>
          </a:r>
          <a:endParaRPr lang="en-US" sz="1400" kern="1200" dirty="0"/>
        </a:p>
      </dsp:txBody>
      <dsp:txXfrm>
        <a:off x="127582" y="3475216"/>
        <a:ext cx="1139204" cy="723395"/>
      </dsp:txXfrm>
    </dsp:sp>
    <dsp:sp modelId="{B1EAB739-406A-4CDE-AA69-9FFD1C66453E}">
      <dsp:nvSpPr>
        <dsp:cNvPr id="0" name=""/>
        <dsp:cNvSpPr/>
      </dsp:nvSpPr>
      <dsp:spPr>
        <a:xfrm>
          <a:off x="1393366" y="3354967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1E789-6050-4EBE-A78C-36108A40AFC1}">
      <dsp:nvSpPr>
        <dsp:cNvPr id="0" name=""/>
        <dsp:cNvSpPr/>
      </dsp:nvSpPr>
      <dsp:spPr>
        <a:xfrm>
          <a:off x="1519944" y="3475216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Index</a:t>
          </a:r>
          <a:endParaRPr lang="en-US" sz="1400" kern="1200" dirty="0"/>
        </a:p>
      </dsp:txBody>
      <dsp:txXfrm>
        <a:off x="1519944" y="3475216"/>
        <a:ext cx="1139204" cy="723395"/>
      </dsp:txXfrm>
    </dsp:sp>
    <dsp:sp modelId="{48CC574B-3FD4-4455-B028-CED7A0AC0D2E}">
      <dsp:nvSpPr>
        <dsp:cNvPr id="0" name=""/>
        <dsp:cNvSpPr/>
      </dsp:nvSpPr>
      <dsp:spPr>
        <a:xfrm>
          <a:off x="2785727" y="3354967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38FC9-799E-4DE7-BBDB-B959A7BC335D}">
      <dsp:nvSpPr>
        <dsp:cNvPr id="0" name=""/>
        <dsp:cNvSpPr/>
      </dsp:nvSpPr>
      <dsp:spPr>
        <a:xfrm>
          <a:off x="2912305" y="3475216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Supplement</a:t>
          </a:r>
          <a:endParaRPr lang="en-US" sz="1400" kern="1200" dirty="0"/>
        </a:p>
      </dsp:txBody>
      <dsp:txXfrm>
        <a:off x="2912305" y="3475216"/>
        <a:ext cx="1139204" cy="723395"/>
      </dsp:txXfrm>
    </dsp:sp>
    <dsp:sp modelId="{E58B7113-5D5E-4136-B8C0-2A41C68FB183}">
      <dsp:nvSpPr>
        <dsp:cNvPr id="0" name=""/>
        <dsp:cNvSpPr/>
      </dsp:nvSpPr>
      <dsp:spPr>
        <a:xfrm>
          <a:off x="4178089" y="230025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A4A1EC-E960-4322-A8FF-637CF17CE520}">
      <dsp:nvSpPr>
        <dsp:cNvPr id="0" name=""/>
        <dsp:cNvSpPr/>
      </dsp:nvSpPr>
      <dsp:spPr>
        <a:xfrm>
          <a:off x="4304667" y="242050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Textual</a:t>
          </a:r>
          <a:endParaRPr lang="en-US" sz="1400" kern="1200" dirty="0"/>
        </a:p>
      </dsp:txBody>
      <dsp:txXfrm>
        <a:off x="4304667" y="2420502"/>
        <a:ext cx="1139204" cy="723395"/>
      </dsp:txXfrm>
    </dsp:sp>
    <dsp:sp modelId="{4DC8506E-CE0E-429A-BD5E-2ABBFF32A967}">
      <dsp:nvSpPr>
        <dsp:cNvPr id="0" name=""/>
        <dsp:cNvSpPr/>
      </dsp:nvSpPr>
      <dsp:spPr>
        <a:xfrm>
          <a:off x="4178089" y="3354967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8E8E5C-3518-4065-96E6-B38EF7703181}">
      <dsp:nvSpPr>
        <dsp:cNvPr id="0" name=""/>
        <dsp:cNvSpPr/>
      </dsp:nvSpPr>
      <dsp:spPr>
        <a:xfrm>
          <a:off x="4304667" y="3475216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(likewise)</a:t>
          </a:r>
          <a:endParaRPr lang="en-US" sz="1400" kern="1200" dirty="0"/>
        </a:p>
      </dsp:txBody>
      <dsp:txXfrm>
        <a:off x="4304667" y="3475216"/>
        <a:ext cx="1139204" cy="723395"/>
      </dsp:txXfrm>
    </dsp:sp>
    <dsp:sp modelId="{39FF3F5A-987D-4D10-91B1-B0A8C748F139}">
      <dsp:nvSpPr>
        <dsp:cNvPr id="0" name=""/>
        <dsp:cNvSpPr/>
      </dsp:nvSpPr>
      <dsp:spPr>
        <a:xfrm>
          <a:off x="6266631" y="1245539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932D6E-42CD-4564-B744-DE06F299E282}">
      <dsp:nvSpPr>
        <dsp:cNvPr id="0" name=""/>
        <dsp:cNvSpPr/>
      </dsp:nvSpPr>
      <dsp:spPr>
        <a:xfrm>
          <a:off x="6393209" y="1365788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In-DB (Dist.)</a:t>
          </a:r>
          <a:endParaRPr lang="en-US" sz="1400" kern="1200" dirty="0"/>
        </a:p>
      </dsp:txBody>
      <dsp:txXfrm>
        <a:off x="6393209" y="1365788"/>
        <a:ext cx="1139204" cy="723395"/>
      </dsp:txXfrm>
    </dsp:sp>
    <dsp:sp modelId="{2C08B75E-3367-4E8E-9DF1-80FE59FF0C54}">
      <dsp:nvSpPr>
        <dsp:cNvPr id="0" name=""/>
        <dsp:cNvSpPr/>
      </dsp:nvSpPr>
      <dsp:spPr>
        <a:xfrm>
          <a:off x="5570450" y="230025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5D1788-138F-488F-AD64-A7B815F7CE18}">
      <dsp:nvSpPr>
        <dsp:cNvPr id="0" name=""/>
        <dsp:cNvSpPr/>
      </dsp:nvSpPr>
      <dsp:spPr>
        <a:xfrm>
          <a:off x="5697029" y="242050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Computed</a:t>
          </a:r>
          <a:endParaRPr lang="en-US" sz="1400" kern="1200" dirty="0"/>
        </a:p>
      </dsp:txBody>
      <dsp:txXfrm>
        <a:off x="5697029" y="2420502"/>
        <a:ext cx="1139204" cy="723395"/>
      </dsp:txXfrm>
    </dsp:sp>
    <dsp:sp modelId="{E142B9D4-804B-487E-978F-2DAB3A019D65}">
      <dsp:nvSpPr>
        <dsp:cNvPr id="0" name=""/>
        <dsp:cNvSpPr/>
      </dsp:nvSpPr>
      <dsp:spPr>
        <a:xfrm>
          <a:off x="5570450" y="3354967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A4699B-0469-4DE3-986C-B9E8B6F6DB87}">
      <dsp:nvSpPr>
        <dsp:cNvPr id="0" name=""/>
        <dsp:cNvSpPr/>
      </dsp:nvSpPr>
      <dsp:spPr>
        <a:xfrm>
          <a:off x="5697029" y="3475216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(and so on)</a:t>
          </a:r>
          <a:endParaRPr lang="en-US" sz="1400" kern="1200" dirty="0"/>
        </a:p>
      </dsp:txBody>
      <dsp:txXfrm>
        <a:off x="5697029" y="3475216"/>
        <a:ext cx="1139204" cy="723395"/>
      </dsp:txXfrm>
    </dsp:sp>
    <dsp:sp modelId="{4962B6FF-3AF4-4C81-8A26-1764CB61FF14}">
      <dsp:nvSpPr>
        <dsp:cNvPr id="0" name=""/>
        <dsp:cNvSpPr/>
      </dsp:nvSpPr>
      <dsp:spPr>
        <a:xfrm>
          <a:off x="6962812" y="230025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8488B5-ED3F-409A-80EF-9F8E0BC84852}">
      <dsp:nvSpPr>
        <dsp:cNvPr id="0" name=""/>
        <dsp:cNvSpPr/>
      </dsp:nvSpPr>
      <dsp:spPr>
        <a:xfrm>
          <a:off x="7089390" y="242050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Textual</a:t>
          </a:r>
          <a:endParaRPr lang="en-US" sz="1400" kern="1200" dirty="0"/>
        </a:p>
      </dsp:txBody>
      <dsp:txXfrm>
        <a:off x="7089390" y="2420502"/>
        <a:ext cx="1139204" cy="723395"/>
      </dsp:txXfrm>
    </dsp:sp>
    <dsp:sp modelId="{438EC1D8-E85B-40EC-9485-6DCBB16B9A5A}">
      <dsp:nvSpPr>
        <dsp:cNvPr id="0" name=""/>
        <dsp:cNvSpPr/>
      </dsp:nvSpPr>
      <dsp:spPr>
        <a:xfrm>
          <a:off x="6962812" y="3354967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15639C-CEA9-4C84-AA8F-82CCEB790B55}">
      <dsp:nvSpPr>
        <dsp:cNvPr id="0" name=""/>
        <dsp:cNvSpPr/>
      </dsp:nvSpPr>
      <dsp:spPr>
        <a:xfrm>
          <a:off x="7089390" y="3475216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(and so forth)</a:t>
          </a:r>
          <a:endParaRPr lang="en-US" sz="1400" kern="1200" dirty="0"/>
        </a:p>
      </dsp:txBody>
      <dsp:txXfrm>
        <a:off x="7089390" y="3475216"/>
        <a:ext cx="1139204" cy="723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86D7BB-AFDD-4EB8-8F43-2CB0D7B703A6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33BA3-C557-43DF-B0DB-71BC137C36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3BA3-C557-43DF-B0DB-71BC137C364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E8D64254-78EB-45F6-B78C-C90DB31F72FA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E8D64254-78EB-45F6-B78C-C90DB31F72FA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3BA3-C557-43DF-B0DB-71BC137C364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3BA3-C557-43DF-B0DB-71BC137C364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3BA3-C557-43DF-B0DB-71BC137C364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3BA3-C557-43DF-B0DB-71BC137C364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3BA3-C557-43DF-B0DB-71BC137C364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ECBF06-C65B-476B-8A10-B09D481F6028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00F684-A06C-464C-BF80-DF1AA96241E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sh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8232648" cy="2286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Serials: Learning to Cope When You've Got Issues, Part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200400"/>
            <a:ext cx="7854696" cy="1752600"/>
          </a:xfrm>
        </p:spPr>
        <p:txBody>
          <a:bodyPr/>
          <a:lstStyle/>
          <a:p>
            <a:r>
              <a:rPr lang="en-US" i="1" dirty="0" err="1" smtClean="0"/>
              <a:t>Lebbeous</a:t>
            </a:r>
            <a:r>
              <a:rPr lang="en-US" i="1" dirty="0" smtClean="0"/>
              <a:t> </a:t>
            </a:r>
            <a:r>
              <a:rPr lang="en-US" i="1" dirty="0" err="1" smtClean="0"/>
              <a:t>Fogle-Weekley</a:t>
            </a:r>
            <a:r>
              <a:rPr lang="en-US" i="1" dirty="0" smtClean="0"/>
              <a:t> (ESI)</a:t>
            </a:r>
          </a:p>
          <a:p>
            <a:r>
              <a:rPr lang="en-US" i="1" dirty="0" smtClean="0"/>
              <a:t>Dan Wells (Calvin College)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Issue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Generally comes from your current system (now your fallback system)</a:t>
            </a:r>
          </a:p>
          <a:p>
            <a:r>
              <a:rPr lang="en-US" dirty="0" smtClean="0"/>
              <a:t>Needed as base from which predicted issuances can start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Mass Import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Uses simple pipe-separated list of text and JSON objects to define the most critical elements (for our needs, anyway)</a:t>
            </a:r>
          </a:p>
          <a:p>
            <a:pPr lvl="1"/>
            <a:r>
              <a:rPr lang="en-US" dirty="0" err="1" smtClean="0"/>
              <a:t>record|subs</a:t>
            </a:r>
            <a:r>
              <a:rPr lang="en-US" dirty="0" smtClean="0"/>
              <a:t>. lib.|[dist. </a:t>
            </a:r>
            <a:r>
              <a:rPr lang="en-US" dirty="0" err="1" smtClean="0"/>
              <a:t>libs</a:t>
            </a:r>
            <a:r>
              <a:rPr lang="en-US" dirty="0" smtClean="0"/>
              <a:t>]|[dist. labels]|stream </a:t>
            </a:r>
            <a:r>
              <a:rPr lang="en-US" dirty="0" err="1" smtClean="0"/>
              <a:t>counts|pattern</a:t>
            </a:r>
            <a:r>
              <a:rPr lang="en-US" dirty="0" smtClean="0"/>
              <a:t> </a:t>
            </a:r>
            <a:r>
              <a:rPr lang="en-US" dirty="0" err="1" smtClean="0"/>
              <a:t>code|last</a:t>
            </a:r>
            <a:r>
              <a:rPr lang="en-US" dirty="0" smtClean="0"/>
              <a:t> issue </a:t>
            </a:r>
            <a:r>
              <a:rPr lang="en-US" dirty="0" err="1" smtClean="0"/>
              <a:t>date|last</a:t>
            </a:r>
            <a:r>
              <a:rPr lang="en-US" dirty="0" smtClean="0"/>
              <a:t> issue </a:t>
            </a:r>
            <a:r>
              <a:rPr lang="en-US" dirty="0" err="1" smtClean="0"/>
              <a:t>code|expected</a:t>
            </a:r>
            <a:r>
              <a:rPr lang="en-US" dirty="0" smtClean="0"/>
              <a:t> date </a:t>
            </a:r>
            <a:r>
              <a:rPr lang="en-US" dirty="0" err="1" smtClean="0"/>
              <a:t>offset|copy</a:t>
            </a:r>
            <a:r>
              <a:rPr lang="en-US" dirty="0" smtClean="0"/>
              <a:t> templates</a:t>
            </a:r>
          </a:p>
          <a:p>
            <a:pPr lvl="1"/>
            <a:r>
              <a:rPr lang="en-US" dirty="0" smtClean="0"/>
              <a:t>Ex. </a:t>
            </a:r>
            <a:r>
              <a:rPr lang="en-US" sz="1800" dirty="0" smtClean="0"/>
              <a:t>698307|2|["2"]|["Default"]|["1"]|["2","0","8","1","a","v.","b","no.","u","4","v",</a:t>
            </a:r>
            <a:br>
              <a:rPr lang="en-US" sz="1800" dirty="0" smtClean="0"/>
            </a:br>
            <a:r>
              <a:rPr lang="en-US" sz="1800" dirty="0" smtClean="0"/>
              <a:t>"r","i","(year)","j","(season)","w","q","x","24"]|2011-01-01|</a:t>
            </a:r>
            <a:br>
              <a:rPr lang="en-US" sz="1800" dirty="0" smtClean="0"/>
            </a:br>
            <a:r>
              <a:rPr lang="en-US" sz="1800" dirty="0" smtClean="0"/>
              <a:t>["4","1","8","1.1","a","9","b","2","i","2011","j","24"]|21|["2"]</a:t>
            </a:r>
          </a:p>
          <a:p>
            <a:r>
              <a:rPr lang="en-US" dirty="0" smtClean="0"/>
              <a:t>Focused on a quick start, not perfection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Going Live – </a:t>
            </a:r>
            <a:r>
              <a:rPr lang="en-US" dirty="0" err="1" smtClean="0"/>
              <a:t>Hekman</a:t>
            </a:r>
            <a:r>
              <a:rPr lang="en-US" dirty="0" smtClean="0"/>
              <a:t> Library’s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your mark, get set, terrible</a:t>
            </a:r>
          </a:p>
          <a:p>
            <a:r>
              <a:rPr lang="en-US" dirty="0" smtClean="0"/>
              <a:t>Day One receive rate = ~50%</a:t>
            </a:r>
          </a:p>
          <a:p>
            <a:r>
              <a:rPr lang="en-US" dirty="0" smtClean="0"/>
              <a:t>Sources of failure</a:t>
            </a:r>
          </a:p>
          <a:p>
            <a:pPr lvl="1"/>
            <a:r>
              <a:rPr lang="en-US" dirty="0" smtClean="0"/>
              <a:t>Bad patterns from old system</a:t>
            </a:r>
          </a:p>
          <a:p>
            <a:pPr lvl="1"/>
            <a:r>
              <a:rPr lang="en-US" dirty="0" smtClean="0"/>
              <a:t>Bugs in our pattern translator</a:t>
            </a:r>
          </a:p>
          <a:p>
            <a:pPr lvl="1"/>
            <a:r>
              <a:rPr lang="en-US" dirty="0" smtClean="0"/>
              <a:t>MFHD standard limitations</a:t>
            </a:r>
          </a:p>
          <a:p>
            <a:pPr lvl="2"/>
            <a:r>
              <a:rPr lang="en-US" dirty="0" smtClean="0"/>
              <a:t>No obvious way to do ‘every three weeks’</a:t>
            </a:r>
          </a:p>
          <a:p>
            <a:pPr lvl="2"/>
            <a:r>
              <a:rPr lang="en-US" dirty="0" smtClean="0"/>
              <a:t>Problems handling ‘winter’ as first season of the year</a:t>
            </a:r>
          </a:p>
          <a:p>
            <a:pPr lvl="2"/>
            <a:r>
              <a:rPr lang="en-US" dirty="0" smtClean="0"/>
              <a:t>No accommodations for actual publication date vs. labeled chronology</a:t>
            </a:r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Post-switch Holdings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MFHD field 866</a:t>
            </a:r>
          </a:p>
          <a:p>
            <a:pPr lvl="1"/>
            <a:r>
              <a:rPr lang="en-US" dirty="0" smtClean="0"/>
              <a:t>Overused</a:t>
            </a:r>
          </a:p>
          <a:p>
            <a:pPr lvl="1"/>
            <a:r>
              <a:rPr lang="en-US" dirty="0" smtClean="0"/>
              <a:t>Under… not-used</a:t>
            </a:r>
          </a:p>
          <a:p>
            <a:r>
              <a:rPr lang="en-US" dirty="0" smtClean="0"/>
              <a:t>New experimental option coming to 2.1 – merge with legacy record</a:t>
            </a:r>
          </a:p>
          <a:p>
            <a:pPr lvl="2"/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summary_methods.png"/>
          <p:cNvPicPr>
            <a:picLocks noChangeAspect="1"/>
          </p:cNvPicPr>
          <p:nvPr/>
        </p:nvPicPr>
        <p:blipFill>
          <a:blip r:embed="rId3" cstate="print"/>
          <a:srcRect l="34752" t="37339" r="31702" b="23493"/>
          <a:stretch>
            <a:fillRect/>
          </a:stretch>
        </p:blipFill>
        <p:spPr>
          <a:xfrm>
            <a:off x="2895600" y="4191000"/>
            <a:ext cx="3598332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Holdings Appearance</a:t>
            </a:r>
            <a:endParaRPr lang="en-US" dirty="0"/>
          </a:p>
        </p:txBody>
      </p:sp>
      <p:pic>
        <p:nvPicPr>
          <p:cNvPr id="4" name="Content Placeholder 3" descr="original_holding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9744" t="31146" r="16972" b="32420"/>
          <a:stretch>
            <a:fillRect/>
          </a:stretch>
        </p:blipFill>
        <p:spPr>
          <a:xfrm>
            <a:off x="334522" y="1905000"/>
            <a:ext cx="8474957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Initial Controlled Issue</a:t>
            </a:r>
            <a:endParaRPr lang="en-US" dirty="0"/>
          </a:p>
        </p:txBody>
      </p:sp>
      <p:pic>
        <p:nvPicPr>
          <p:cNvPr id="4" name="Content Placeholder 3" descr="original_holding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387" t="30616" r="10487" b="29508"/>
          <a:stretch>
            <a:fillRect/>
          </a:stretch>
        </p:blipFill>
        <p:spPr>
          <a:xfrm>
            <a:off x="342900" y="1905000"/>
            <a:ext cx="8458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 866 with 853/863</a:t>
            </a:r>
            <a:endParaRPr lang="en-US" dirty="0"/>
          </a:p>
        </p:txBody>
      </p:sp>
      <p:pic>
        <p:nvPicPr>
          <p:cNvPr id="4" name="Content Placeholder 3" descr="original_holding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229" t="30556" r="24" b="27778"/>
          <a:stretch>
            <a:fillRect/>
          </a:stretch>
        </p:blipFill>
        <p:spPr>
          <a:xfrm>
            <a:off x="421640" y="1981200"/>
            <a:ext cx="830072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Merged Holdings Enabled</a:t>
            </a:r>
            <a:endParaRPr lang="en-US" dirty="0"/>
          </a:p>
        </p:txBody>
      </p:sp>
      <p:pic>
        <p:nvPicPr>
          <p:cNvPr id="4" name="Content Placeholder 3" descr="original_holding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081" t="30831" b="28125"/>
          <a:stretch>
            <a:fillRect/>
          </a:stretch>
        </p:blipFill>
        <p:spPr>
          <a:xfrm>
            <a:off x="349598" y="1981200"/>
            <a:ext cx="8444804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</a:t>
            </a:r>
            <a:r>
              <a:rPr lang="en-US" dirty="0" err="1" smtClean="0"/>
              <a:t>Hekman</a:t>
            </a:r>
            <a:r>
              <a:rPr lang="en-US" dirty="0" smtClean="0"/>
              <a:t> Library’s Implementation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Excel as a simple fallback solution and safety net</a:t>
            </a:r>
          </a:p>
          <a:p>
            <a:r>
              <a:rPr lang="en-US" dirty="0" smtClean="0"/>
              <a:t>Converted pattern data from former system to MFHD</a:t>
            </a:r>
          </a:p>
          <a:p>
            <a:r>
              <a:rPr lang="en-US" dirty="0" smtClean="0"/>
              <a:t>Used simple import script to build overall structure and hit the ground running</a:t>
            </a:r>
          </a:p>
          <a:p>
            <a:r>
              <a:rPr lang="en-US" dirty="0" smtClean="0"/>
              <a:t>Continuing </a:t>
            </a:r>
            <a:r>
              <a:rPr lang="en-US" smtClean="0"/>
              <a:t>to enhance holdings</a:t>
            </a:r>
            <a:r>
              <a:rPr lang="en-US" dirty="0" smtClean="0"/>
              <a:t>, fix bugs, and add features as needs dictate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 tIns="41473">
            <a:normAutofit/>
          </a:bodyPr>
          <a:lstStyle/>
          <a:p>
            <a:pPr eaLnBrk="1"/>
            <a:r>
              <a:rPr lang="en-US" dirty="0" smtClean="0"/>
              <a:t>Seven Steps to Serials Success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 lIns="82945" tIns="41473" rIns="82945" bIns="41473"/>
          <a:lstStyle/>
          <a:p>
            <a:pPr marL="514350" indent="-514350" eaLnBrk="1">
              <a:buFont typeface="+mj-lt"/>
              <a:buAutoNum type="arabicParenR"/>
            </a:pPr>
            <a:r>
              <a:rPr lang="en-US" dirty="0" smtClean="0"/>
              <a:t>Attend this presentation</a:t>
            </a:r>
          </a:p>
          <a:p>
            <a:pPr marL="514350" indent="-514350" eaLnBrk="1">
              <a:buFont typeface="+mj-lt"/>
              <a:buAutoNum type="arabicParenR"/>
            </a:pPr>
            <a:r>
              <a:rPr lang="en-US" dirty="0" smtClean="0"/>
              <a:t>Change your expectations</a:t>
            </a:r>
          </a:p>
          <a:p>
            <a:pPr marL="514350" indent="-514350" eaLnBrk="1">
              <a:buFont typeface="+mj-lt"/>
              <a:buAutoNum type="arabicParenR"/>
            </a:pPr>
            <a:r>
              <a:rPr lang="en-US" dirty="0" smtClean="0"/>
              <a:t>Have a fallback system available</a:t>
            </a:r>
          </a:p>
          <a:p>
            <a:pPr marL="514350" indent="-514350" eaLnBrk="1">
              <a:buFont typeface="+mj-lt"/>
              <a:buAutoNum type="arabicParenR"/>
            </a:pPr>
            <a:r>
              <a:rPr lang="en-US" dirty="0" smtClean="0"/>
              <a:t>Determine pattern data</a:t>
            </a:r>
          </a:p>
          <a:p>
            <a:pPr marL="514350" indent="-514350" eaLnBrk="1">
              <a:buFont typeface="+mj-lt"/>
              <a:buAutoNum type="arabicParenR"/>
            </a:pPr>
            <a:r>
              <a:rPr lang="en-US" dirty="0" smtClean="0"/>
              <a:t>Gather recent history</a:t>
            </a:r>
          </a:p>
          <a:p>
            <a:pPr marL="514350" indent="-514350" eaLnBrk="1">
              <a:buFont typeface="+mj-lt"/>
              <a:buAutoNum type="arabicParenR"/>
            </a:pPr>
            <a:r>
              <a:rPr lang="en-US" dirty="0" smtClean="0"/>
              <a:t>Go live</a:t>
            </a:r>
          </a:p>
          <a:p>
            <a:pPr marL="514350" indent="-514350" eaLnBrk="1">
              <a:buFont typeface="+mj-lt"/>
              <a:buAutoNum type="arabicParenR"/>
            </a:pPr>
            <a:r>
              <a:rPr lang="en-US" dirty="0" smtClean="0"/>
              <a:t>Transition holdings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 tIns="41473">
            <a:normAutofit fontScale="90000"/>
          </a:bodyPr>
          <a:lstStyle/>
          <a:p>
            <a:pPr eaLnBrk="1"/>
            <a:r>
              <a:rPr lang="en-US" dirty="0" smtClean="0"/>
              <a:t>Changing Your Expectations, Pt. 1</a:t>
            </a:r>
            <a:br>
              <a:rPr lang="en-US" dirty="0" smtClean="0"/>
            </a:br>
            <a:r>
              <a:rPr lang="en-US" dirty="0" smtClean="0"/>
              <a:t>- It’s All About the Holdings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 lIns="82945" tIns="41473" rIns="82945" bIns="41473"/>
          <a:lstStyle/>
          <a:p>
            <a:r>
              <a:rPr lang="en-US" dirty="0" smtClean="0"/>
              <a:t>Holdings information (overall and copy-level) is the primary publicly visible serials component</a:t>
            </a:r>
          </a:p>
          <a:p>
            <a:r>
              <a:rPr lang="en-US" dirty="0" smtClean="0"/>
              <a:t>We must deal with it before getting the materials out to the patrons</a:t>
            </a:r>
          </a:p>
          <a:p>
            <a:r>
              <a:rPr lang="en-US" dirty="0" smtClean="0"/>
              <a:t>It encompasses the bulk of daily tasks</a:t>
            </a:r>
          </a:p>
          <a:p>
            <a:r>
              <a:rPr lang="en-US" dirty="0" smtClean="0"/>
              <a:t>The attention it requires has so far left little time for business integration (i.e. claims and purchase information)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Changing Your Expectations, Pt. 2</a:t>
            </a:r>
            <a:br>
              <a:rPr lang="en-US" dirty="0" smtClean="0"/>
            </a:br>
            <a:r>
              <a:rPr lang="en-US" dirty="0" smtClean="0"/>
              <a:t>- Information Overload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DA505D-CACA-4012-98F6-263F37462D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3ADA505D-CACA-4012-98F6-263F37462D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2FED99-F291-4E03-8B08-57D8411030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FC2FED99-F291-4E03-8B08-57D8411030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EABBAB-2108-4EB3-882E-341B92FB77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9BEABBAB-2108-4EB3-882E-341B92FB77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12BCB2-D32F-4B8C-9432-64EB68412B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CE12BCB2-D32F-4B8C-9432-64EB68412B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0D4A8D-2B41-42C0-A14A-5B85AA356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6C0D4A8D-2B41-42C0-A14A-5B85AA356C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13B556-EA3F-43E4-886E-603043BE6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E513B556-EA3F-43E4-886E-603043BE6F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FF3F5A-987D-4D10-91B1-B0A8C748F1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39FF3F5A-987D-4D10-91B1-B0A8C748F1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932D6E-42CD-4564-B744-DE06F299E2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16932D6E-42CD-4564-B744-DE06F299E2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Changing Your Expectations, Pt. 2</a:t>
            </a:r>
            <a:br>
              <a:rPr lang="en-US" dirty="0" smtClean="0"/>
            </a:br>
            <a:r>
              <a:rPr lang="en-US" dirty="0" smtClean="0"/>
              <a:t>- Information Overload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Changing Your Expectations, Pt. 2</a:t>
            </a:r>
            <a:br>
              <a:rPr lang="en-US" dirty="0" smtClean="0"/>
            </a:br>
            <a:r>
              <a:rPr lang="en-US" dirty="0" smtClean="0"/>
              <a:t>- Information Overload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Fallback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Serials are relentless</a:t>
            </a:r>
          </a:p>
          <a:p>
            <a:pPr lvl="1"/>
            <a:r>
              <a:rPr lang="en-US" dirty="0" smtClean="0"/>
              <a:t>Non-stop, time-sensitive information means tolerance for delays is low</a:t>
            </a:r>
          </a:p>
          <a:p>
            <a:pPr lvl="1"/>
            <a:r>
              <a:rPr lang="en-US" dirty="0" smtClean="0"/>
              <a:t>Complex, still-maturing system means chance for delays is high</a:t>
            </a:r>
          </a:p>
          <a:p>
            <a:r>
              <a:rPr lang="en-US" dirty="0" smtClean="0"/>
              <a:t>Ideal fallback is your current ILS, if available</a:t>
            </a:r>
          </a:p>
          <a:p>
            <a:r>
              <a:rPr lang="en-US" dirty="0" smtClean="0"/>
              <a:t>In a pinch, something as simple as a spreadsheet can do a reasonable job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Hekman</a:t>
            </a:r>
            <a:r>
              <a:rPr lang="en-US" dirty="0" smtClean="0"/>
              <a:t> Library’s Solution - Excel</a:t>
            </a:r>
            <a:endParaRPr lang="en-US" dirty="0"/>
          </a:p>
        </p:txBody>
      </p:sp>
      <p:pic>
        <p:nvPicPr>
          <p:cNvPr id="4" name="Content Placeholder 3" descr="exc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9784" b="23360"/>
          <a:stretch>
            <a:fillRect/>
          </a:stretch>
        </p:blipFill>
        <p:spPr>
          <a:xfrm>
            <a:off x="344150" y="1981200"/>
            <a:ext cx="8455700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Pattern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CONSER patterns in OCLC </a:t>
            </a:r>
            <a:r>
              <a:rPr lang="en-US" dirty="0" err="1" smtClean="0"/>
              <a:t>WorldCat</a:t>
            </a:r>
            <a:endParaRPr lang="en-US" dirty="0" smtClean="0"/>
          </a:p>
          <a:p>
            <a:pPr lvl="1"/>
            <a:r>
              <a:rPr lang="en-US" dirty="0" smtClean="0"/>
              <a:t>Embedded in field 891</a:t>
            </a:r>
          </a:p>
          <a:p>
            <a:pPr lvl="1"/>
            <a:r>
              <a:rPr lang="en-US" dirty="0" smtClean="0"/>
              <a:t>Cumbersome to find, sometimes incomplete or out of date</a:t>
            </a:r>
          </a:p>
          <a:p>
            <a:r>
              <a:rPr lang="en-US" dirty="0" smtClean="0"/>
              <a:t>Former/current system</a:t>
            </a:r>
          </a:p>
          <a:p>
            <a:pPr lvl="1"/>
            <a:r>
              <a:rPr lang="en-US" dirty="0" smtClean="0"/>
              <a:t>+ Will reflect the work you have put into your system</a:t>
            </a:r>
          </a:p>
          <a:p>
            <a:pPr lvl="1"/>
            <a:r>
              <a:rPr lang="en-US" dirty="0" smtClean="0"/>
              <a:t>- May be subject to limitations of current system, out-of-date</a:t>
            </a:r>
          </a:p>
          <a:p>
            <a:r>
              <a:rPr lang="en-US" dirty="0" smtClean="0"/>
              <a:t>Create them manually</a:t>
            </a:r>
          </a:p>
          <a:p>
            <a:pPr lvl="1"/>
            <a:r>
              <a:rPr lang="en-US" dirty="0" smtClean="0"/>
              <a:t>+ Up-to-date, takes full advantage of EG capabilities</a:t>
            </a:r>
          </a:p>
          <a:p>
            <a:pPr lvl="1"/>
            <a:r>
              <a:rPr lang="en-US" dirty="0" smtClean="0"/>
              <a:t>- Time and skill intensive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599</TotalTime>
  <Words>561</Words>
  <Application>Microsoft Office PowerPoint</Application>
  <PresentationFormat>On-screen Show (4:3)</PresentationFormat>
  <Paragraphs>99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Serials: Learning to Cope When You've Got Issues, Part II</vt:lpstr>
      <vt:lpstr>Seven Steps to Serials Success</vt:lpstr>
      <vt:lpstr>Changing Your Expectations, Pt. 1 - It’s All About the Holdings</vt:lpstr>
      <vt:lpstr>Changing Your Expectations, Pt. 2 - Information Overload</vt:lpstr>
      <vt:lpstr>Changing Your Expectations, Pt. 2 - Information Overload</vt:lpstr>
      <vt:lpstr>Changing Your Expectations, Pt. 2 - Information Overload</vt:lpstr>
      <vt:lpstr>Need for Fallback Systems</vt:lpstr>
      <vt:lpstr>Hekman Library’s Solution - Excel</vt:lpstr>
      <vt:lpstr>Sources of Pattern Data</vt:lpstr>
      <vt:lpstr>Recent Issue History</vt:lpstr>
      <vt:lpstr>Basic Mass Import Script</vt:lpstr>
      <vt:lpstr>Going Live – Hekman Library’s Experience</vt:lpstr>
      <vt:lpstr>Post-switch Holdings Transition</vt:lpstr>
      <vt:lpstr>Original Holdings Appearance</vt:lpstr>
      <vt:lpstr>After Initial Controlled Issue</vt:lpstr>
      <vt:lpstr>Replace 866 with 853/863</vt:lpstr>
      <vt:lpstr>Merged Holdings Enabled</vt:lpstr>
      <vt:lpstr>Summary of Hekman Library’s Implementation Plan</vt:lpstr>
    </vt:vector>
  </TitlesOfParts>
  <Company>Calvin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Serials: Learning to Cope When You've Got Issues</dc:title>
  <dc:creator>Remington James Steed</dc:creator>
  <cp:lastModifiedBy>Daniel Wells</cp:lastModifiedBy>
  <cp:revision>57</cp:revision>
  <dcterms:created xsi:type="dcterms:W3CDTF">2011-03-30T14:45:05Z</dcterms:created>
  <dcterms:modified xsi:type="dcterms:W3CDTF">2011-04-28T20:38:05Z</dcterms:modified>
</cp:coreProperties>
</file>