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650" autoAdjust="0"/>
  </p:normalViewPr>
  <p:slideViewPr>
    <p:cSldViewPr>
      <p:cViewPr varScale="1">
        <p:scale>
          <a:sx n="59" d="100"/>
          <a:sy n="59" d="100"/>
        </p:scale>
        <p:origin x="-18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6D7BB-AFDD-4EB8-8F43-2CB0D7B703A6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33BA3-C557-43DF-B0DB-71BC137C36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33BA3-C557-43DF-B0DB-71BC137C364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8D64254-78EB-45F6-B78C-C90DB31F72FA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ECBF06-C65B-476B-8A10-B09D481F6028}" type="datetimeFigureOut">
              <a:rPr lang="en-US" smtClean="0"/>
              <a:pPr/>
              <a:t>4/1/2011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00F684-A06C-464C-BF80-DF1AA96241E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lvin.edu/library/downloads/eg-serials-presentation-2011.z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Serials: Learning to Cope When You've Got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err="1" smtClean="0"/>
              <a:t>Lebbeous</a:t>
            </a:r>
            <a:r>
              <a:rPr lang="en-US" i="1" dirty="0" smtClean="0"/>
              <a:t> </a:t>
            </a:r>
            <a:r>
              <a:rPr lang="en-US" i="1" dirty="0" err="1" smtClean="0"/>
              <a:t>Fogle-Weekley</a:t>
            </a:r>
            <a:r>
              <a:rPr lang="en-US" i="1" dirty="0" smtClean="0"/>
              <a:t> (ESI)</a:t>
            </a:r>
          </a:p>
          <a:p>
            <a:r>
              <a:rPr lang="en-US" i="1" dirty="0" smtClean="0"/>
              <a:t>Dan Wells (Calvin College)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 tIns="41473"/>
          <a:lstStyle/>
          <a:p>
            <a:pPr eaLnBrk="1"/>
            <a:r>
              <a:rPr lang="en-US" smtClean="0"/>
              <a:t>More Information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 lIns="82945" tIns="41473" rIns="82945" bIns="41473"/>
          <a:lstStyle/>
          <a:p>
            <a:pPr eaLnBrk="1"/>
            <a:r>
              <a:rPr lang="en-US" dirty="0" smtClean="0"/>
              <a:t>Credits</a:t>
            </a:r>
          </a:p>
          <a:p>
            <a:pPr lvl="1" eaLnBrk="1"/>
            <a:r>
              <a:rPr lang="en-US" dirty="0" err="1" smtClean="0"/>
              <a:t>Lebbeous</a:t>
            </a:r>
            <a:r>
              <a:rPr lang="en-US" dirty="0" smtClean="0"/>
              <a:t> </a:t>
            </a:r>
            <a:r>
              <a:rPr lang="en-US" dirty="0" err="1" smtClean="0"/>
              <a:t>Fogle-Weekley</a:t>
            </a:r>
            <a:r>
              <a:rPr lang="en-US" dirty="0" smtClean="0"/>
              <a:t>, ESI</a:t>
            </a:r>
          </a:p>
          <a:p>
            <a:pPr lvl="1" eaLnBrk="1"/>
            <a:r>
              <a:rPr lang="en-US" dirty="0" smtClean="0"/>
              <a:t>Dan Wells, Calvin College</a:t>
            </a:r>
          </a:p>
          <a:p>
            <a:pPr eaLnBrk="1"/>
            <a:r>
              <a:rPr lang="en-US" dirty="0" smtClean="0"/>
              <a:t>For the latest version of this presentation, please visit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www.calvin.edu/library/downloads/eg-serials-presentation-2011.zip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281</TotalTime>
  <Words>44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Serials: Learning to Cope When You've Got Issues</vt:lpstr>
      <vt:lpstr>More Information</vt:lpstr>
    </vt:vector>
  </TitlesOfParts>
  <Company>Calvin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Serials: Learning to Cope When You've Got Issues</dc:title>
  <dc:creator/>
  <cp:lastModifiedBy>Information Technology</cp:lastModifiedBy>
  <cp:revision>9</cp:revision>
  <dcterms:created xsi:type="dcterms:W3CDTF">2011-03-30T14:45:05Z</dcterms:created>
  <dcterms:modified xsi:type="dcterms:W3CDTF">2011-04-01T21:08:16Z</dcterms:modified>
</cp:coreProperties>
</file>